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6" r:id="rId1"/>
    <p:sldMasterId id="2147483657" r:id="rId2"/>
  </p:sldMasterIdLst>
  <p:notesMasterIdLst>
    <p:notesMasterId r:id="rId41"/>
  </p:notesMasterIdLst>
  <p:sldIdLst>
    <p:sldId id="256" r:id="rId3"/>
    <p:sldId id="257" r:id="rId4"/>
    <p:sldId id="259" r:id="rId5"/>
    <p:sldId id="296" r:id="rId6"/>
    <p:sldId id="297" r:id="rId7"/>
    <p:sldId id="298" r:id="rId8"/>
    <p:sldId id="299" r:id="rId9"/>
    <p:sldId id="300" r:id="rId10"/>
    <p:sldId id="301" r:id="rId11"/>
    <p:sldId id="302" r:id="rId12"/>
    <p:sldId id="309" r:id="rId13"/>
    <p:sldId id="310" r:id="rId14"/>
    <p:sldId id="311" r:id="rId15"/>
    <p:sldId id="312" r:id="rId16"/>
    <p:sldId id="313" r:id="rId17"/>
    <p:sldId id="314" r:id="rId18"/>
    <p:sldId id="318" r:id="rId19"/>
    <p:sldId id="316" r:id="rId20"/>
    <p:sldId id="319" r:id="rId21"/>
    <p:sldId id="320" r:id="rId22"/>
    <p:sldId id="315" r:id="rId23"/>
    <p:sldId id="317" r:id="rId24"/>
    <p:sldId id="258" r:id="rId25"/>
    <p:sldId id="260" r:id="rId26"/>
    <p:sldId id="305" r:id="rId27"/>
    <p:sldId id="306" r:id="rId28"/>
    <p:sldId id="307" r:id="rId29"/>
    <p:sldId id="308" r:id="rId30"/>
    <p:sldId id="288" r:id="rId31"/>
    <p:sldId id="289" r:id="rId32"/>
    <p:sldId id="290" r:id="rId33"/>
    <p:sldId id="291" r:id="rId34"/>
    <p:sldId id="292" r:id="rId35"/>
    <p:sldId id="294" r:id="rId36"/>
    <p:sldId id="268" r:id="rId37"/>
    <p:sldId id="293" r:id="rId38"/>
    <p:sldId id="295" r:id="rId39"/>
    <p:sldId id="269" r:id="rId40"/>
  </p:sldIdLst>
  <p:sldSz cx="9144000" cy="5143500" type="screen16x9"/>
  <p:notesSz cx="6858000" cy="9144000"/>
  <p:embeddedFontLst>
    <p:embeddedFont>
      <p:font typeface="Abel" panose="02000506030000020004" pitchFamily="2" charset="0"/>
      <p:regular r:id="rId42"/>
    </p:embeddedFont>
    <p:embeddedFont>
      <p:font typeface="Teko" panose="020B0604020202020204" charset="0"/>
      <p:regular r:id="rId43"/>
      <p:bold r:id="rId44"/>
    </p:embeddedFont>
    <p:embeddedFont>
      <p:font typeface="Teko Medium" panose="020B0604020202020204" charset="0"/>
      <p:regular r:id="rId45"/>
      <p:bold r:id="rId46"/>
    </p:embeddedFont>
    <p:embeddedFont>
      <p:font typeface="Titillium Web SemiBold" panose="00000700000000000000" pitchFamily="2" charset="0"/>
      <p:regular r:id="rId47"/>
      <p:bold r:id="rId48"/>
      <p:italic r:id="rId49"/>
      <p:boldItalic r:id="rId5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5135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0416" autoAdjust="0"/>
  </p:normalViewPr>
  <p:slideViewPr>
    <p:cSldViewPr snapToGrid="0">
      <p:cViewPr varScale="1">
        <p:scale>
          <a:sx n="190" d="100"/>
          <a:sy n="190" d="100"/>
        </p:scale>
        <p:origin x="954" y="1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font" Target="fonts/font1.fntdata"/><Relationship Id="rId47" Type="http://schemas.openxmlformats.org/officeDocument/2006/relationships/font" Target="fonts/font6.fntdata"/><Relationship Id="rId50" Type="http://schemas.openxmlformats.org/officeDocument/2006/relationships/font" Target="fonts/font9.fntdata"/><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font" Target="fonts/font4.fntdata"/><Relationship Id="rId53" Type="http://schemas.openxmlformats.org/officeDocument/2006/relationships/theme" Target="theme/theme1.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font" Target="fonts/font3.fntdata"/><Relationship Id="rId52"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font" Target="fonts/font2.fntdata"/><Relationship Id="rId48" Type="http://schemas.openxmlformats.org/officeDocument/2006/relationships/font" Target="fonts/font7.fntdata"/><Relationship Id="rId8" Type="http://schemas.openxmlformats.org/officeDocument/2006/relationships/slide" Target="slides/slide6.xml"/><Relationship Id="rId51" Type="http://schemas.openxmlformats.org/officeDocument/2006/relationships/presProps" Target="pres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font" Target="fonts/font5.fntdata"/><Relationship Id="rId20" Type="http://schemas.openxmlformats.org/officeDocument/2006/relationships/slide" Target="slides/slide18.xml"/><Relationship Id="rId41" Type="http://schemas.openxmlformats.org/officeDocument/2006/relationships/notesMaster" Target="notesMasters/notesMaster1.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font" Target="fonts/font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2278931683"/>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5a54b4a813_1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5a54b4a813_1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052329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5a54b4a813_1_3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5a54b4a813_1_3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i="0" dirty="0">
                <a:solidFill>
                  <a:srgbClr val="D1D5DB"/>
                </a:solidFill>
                <a:effectLst/>
                <a:latin typeface="+mn-lt"/>
              </a:rPr>
              <a:t>And finally, by allowing designers and architects to create VR home models, clients can gain a deeper understanding of their future homes and avoid potential misunderstandings and costly revisions.</a:t>
            </a:r>
            <a:endParaRPr dirty="0">
              <a:latin typeface="+mn-lt"/>
            </a:endParaRPr>
          </a:p>
        </p:txBody>
      </p:sp>
    </p:spTree>
    <p:extLst>
      <p:ext uri="{BB962C8B-B14F-4D97-AF65-F5344CB8AC3E}">
        <p14:creationId xmlns:p14="http://schemas.microsoft.com/office/powerpoint/2010/main" val="28990371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55d2cabac8_1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55d2cabac8_1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VRchiTURE</a:t>
            </a:r>
            <a:r>
              <a:rPr lang="en-US" baseline="0" dirty="0"/>
              <a:t> is a platform made out of 2 parts as we will see on the next slides, which allow the user to visualize in his desired site in a virtual environment.</a:t>
            </a:r>
            <a:endParaRPr dirty="0"/>
          </a:p>
        </p:txBody>
      </p:sp>
    </p:spTree>
    <p:extLst>
      <p:ext uri="{BB962C8B-B14F-4D97-AF65-F5344CB8AC3E}">
        <p14:creationId xmlns:p14="http://schemas.microsoft.com/office/powerpoint/2010/main" val="20790627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55e1ed11e4_0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55e1ed11e4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This is what</a:t>
            </a:r>
            <a:r>
              <a:rPr lang="en-US" baseline="0" dirty="0"/>
              <a:t> we basically offer. And I will explain one by one every point.</a:t>
            </a:r>
            <a:endParaRPr dirty="0"/>
          </a:p>
        </p:txBody>
      </p:sp>
    </p:spTree>
    <p:extLst>
      <p:ext uri="{BB962C8B-B14F-4D97-AF65-F5344CB8AC3E}">
        <p14:creationId xmlns:p14="http://schemas.microsoft.com/office/powerpoint/2010/main" val="1134841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55e1ed11e4_0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55e1ed11e4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First,</a:t>
            </a:r>
            <a:r>
              <a:rPr lang="en-US" baseline="0" dirty="0"/>
              <a:t> we provide a mobile application that can be used either to scan the actual property or to scan architectural plans.</a:t>
            </a:r>
            <a:endParaRPr dirty="0"/>
          </a:p>
        </p:txBody>
      </p:sp>
    </p:spTree>
    <p:extLst>
      <p:ext uri="{BB962C8B-B14F-4D97-AF65-F5344CB8AC3E}">
        <p14:creationId xmlns:p14="http://schemas.microsoft.com/office/powerpoint/2010/main" val="9724351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55e1ed11e4_0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55e1ed11e4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Then, when</a:t>
            </a:r>
            <a:r>
              <a:rPr lang="en-US" baseline="0" dirty="0"/>
              <a:t> you are ready with the scans, export the files to our online platform which will render them in a VR format. The files will be automatically associated to your account and will be able to see them after exporting.</a:t>
            </a:r>
            <a:endParaRPr dirty="0"/>
          </a:p>
        </p:txBody>
      </p:sp>
    </p:spTree>
    <p:extLst>
      <p:ext uri="{BB962C8B-B14F-4D97-AF65-F5344CB8AC3E}">
        <p14:creationId xmlns:p14="http://schemas.microsoft.com/office/powerpoint/2010/main" val="5404076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55e1ed11e4_0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55e1ed11e4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exported</a:t>
            </a:r>
            <a:r>
              <a:rPr lang="en-US" baseline="0" dirty="0"/>
              <a:t> file can then be visualized using special designated glasses for Virtual Reality.</a:t>
            </a:r>
            <a:endParaRPr dirty="0"/>
          </a:p>
        </p:txBody>
      </p:sp>
    </p:spTree>
    <p:extLst>
      <p:ext uri="{BB962C8B-B14F-4D97-AF65-F5344CB8AC3E}">
        <p14:creationId xmlns:p14="http://schemas.microsoft.com/office/powerpoint/2010/main" val="18130187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55e1ed11e4_0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55e1ed11e4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Now</a:t>
            </a:r>
            <a:r>
              <a:rPr lang="en-US" baseline="0" dirty="0"/>
              <a:t> you can live your dream place before actually living it. Enjoy the virtual reality ahead of your eyes and, depending on the plan, also modify it to better suit your needs.</a:t>
            </a:r>
            <a:endParaRPr dirty="0"/>
          </a:p>
        </p:txBody>
      </p:sp>
    </p:spTree>
    <p:extLst>
      <p:ext uri="{BB962C8B-B14F-4D97-AF65-F5344CB8AC3E}">
        <p14:creationId xmlns:p14="http://schemas.microsoft.com/office/powerpoint/2010/main" val="20712545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55d2cabac8_1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55d2cabac8_1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496825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Now, let’s look at the competition</a:t>
            </a:r>
          </a:p>
          <a:p>
            <a:r>
              <a:rPr lang="en-US" dirty="0"/>
              <a:t>First off, we have traditional real estate agencies, which are obviously </a:t>
            </a:r>
          </a:p>
          <a:p>
            <a:r>
              <a:rPr lang="en-US" dirty="0"/>
              <a:t>Then we have online real estate platforms, like Zillow, Redfin, Realor.com, etc.  which aggregate user-posted houses and apartments and have a lot of useful tools to make the process easier, but through which you can only see pictures or request a physical tour of the place</a:t>
            </a:r>
          </a:p>
          <a:p>
            <a:r>
              <a:rPr lang="en-US" dirty="0"/>
              <a:t>These 2 have a massive drawback that being that they only specialize in the market of real estate</a:t>
            </a:r>
          </a:p>
          <a:p>
            <a:r>
              <a:rPr lang="en-US" dirty="0"/>
              <a:t>Finally, we have VR / AR Companies, the most notable of which being Matterport, that already has established partnerships with some of the aforementioned online platforms </a:t>
            </a:r>
          </a:p>
        </p:txBody>
      </p:sp>
    </p:spTree>
    <p:extLst>
      <p:ext uri="{BB962C8B-B14F-4D97-AF65-F5344CB8AC3E}">
        <p14:creationId xmlns:p14="http://schemas.microsoft.com/office/powerpoint/2010/main" val="39762028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Now, let’s look at the competition</a:t>
            </a:r>
          </a:p>
          <a:p>
            <a:r>
              <a:rPr lang="en-US" dirty="0"/>
              <a:t>First off, we have traditional real estate agencies</a:t>
            </a:r>
          </a:p>
          <a:p>
            <a:r>
              <a:rPr lang="en-US" dirty="0"/>
              <a:t>Then we have online real estate platforms, like Zillow, Redfin, Realor.com, etc.  which aggregate user-posted houses and apartments and have a lot of useful tools to make the process easier, but through which you can only see pictures or request a physical tour of the place</a:t>
            </a:r>
          </a:p>
          <a:p>
            <a:r>
              <a:rPr lang="en-US" dirty="0"/>
              <a:t>These 2 have a massive drawback that being that they only specialize in the market of real estate</a:t>
            </a:r>
          </a:p>
          <a:p>
            <a:r>
              <a:rPr lang="en-US" dirty="0"/>
              <a:t>Finally, we have VR / AR Companies, the most notable of which being Matterport, that already has established partnerships with some of the aforementioned online platforms </a:t>
            </a:r>
          </a:p>
        </p:txBody>
      </p:sp>
    </p:spTree>
    <p:extLst>
      <p:ext uri="{BB962C8B-B14F-4D97-AF65-F5344CB8AC3E}">
        <p14:creationId xmlns:p14="http://schemas.microsoft.com/office/powerpoint/2010/main" val="16869220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55d2cabac8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55d2cabac8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buFont typeface="Arial" panose="020B0604020202020204" pitchFamily="34" charset="0"/>
              <a:buChar char="•"/>
            </a:pPr>
            <a:r>
              <a:rPr lang="en-US" b="0" i="0" dirty="0">
                <a:solidFill>
                  <a:srgbClr val="D1D5DB"/>
                </a:solidFill>
                <a:effectLst/>
                <a:latin typeface="+mn-lt"/>
              </a:rPr>
              <a:t>Why did we choose this?</a:t>
            </a:r>
          </a:p>
          <a:p>
            <a:pPr marL="742950" lvl="1" indent="-285750" algn="l">
              <a:buFont typeface="Arial" panose="020B0604020202020204" pitchFamily="34" charset="0"/>
              <a:buChar char="•"/>
            </a:pPr>
            <a:r>
              <a:rPr lang="en-US" b="0" i="0" dirty="0">
                <a:solidFill>
                  <a:srgbClr val="D1D5DB"/>
                </a:solidFill>
                <a:effectLst/>
                <a:latin typeface="+mn-lt"/>
              </a:rPr>
              <a:t>We chose this idea to address the challenges in the traditional real estate market, such as time-consuming property visits, limited visualization of custom home designs, and the difficulty of showcasing properties remotely.</a:t>
            </a:r>
          </a:p>
          <a:p>
            <a:pPr algn="l">
              <a:buFont typeface="Arial" panose="020B0604020202020204" pitchFamily="34" charset="0"/>
              <a:buChar char="•"/>
            </a:pPr>
            <a:r>
              <a:rPr lang="en-US" b="0" i="0" dirty="0">
                <a:solidFill>
                  <a:srgbClr val="D1D5DB"/>
                </a:solidFill>
                <a:effectLst/>
                <a:latin typeface="+mn-lt"/>
              </a:rPr>
              <a:t>With this project, we will revolutionize the home buying process</a:t>
            </a:r>
          </a:p>
          <a:p>
            <a:pPr marL="742950" lvl="1" indent="-285750" algn="l">
              <a:buFont typeface="Arial" panose="020B0604020202020204" pitchFamily="34" charset="0"/>
              <a:buChar char="•"/>
            </a:pPr>
            <a:r>
              <a:rPr lang="en-US" b="0" i="0" dirty="0">
                <a:solidFill>
                  <a:srgbClr val="D1D5DB"/>
                </a:solidFill>
                <a:effectLst/>
                <a:latin typeface="+mn-lt"/>
              </a:rPr>
              <a:t>Our platform will transform the home buying experience by offering an efficient and immersive alternative to traditional property viewings, empowering buyers to make better decisions.</a:t>
            </a:r>
          </a:p>
          <a:p>
            <a:pPr algn="l">
              <a:buFont typeface="Arial" panose="020B0604020202020204" pitchFamily="34" charset="0"/>
              <a:buChar char="•"/>
            </a:pPr>
            <a:r>
              <a:rPr lang="en-US" b="0" i="0" dirty="0">
                <a:solidFill>
                  <a:srgbClr val="D1D5DB"/>
                </a:solidFill>
                <a:effectLst/>
                <a:latin typeface="+mn-lt"/>
              </a:rPr>
              <a:t>Our goal is to improve the experience of designing and visualizing custom homes</a:t>
            </a:r>
          </a:p>
          <a:p>
            <a:pPr marL="742950" lvl="1" indent="-285750" algn="l">
              <a:buFont typeface="Arial" panose="020B0604020202020204" pitchFamily="34" charset="0"/>
              <a:buChar char="•"/>
            </a:pPr>
            <a:r>
              <a:rPr lang="en-US" b="0" i="0" dirty="0">
                <a:solidFill>
                  <a:srgbClr val="D1D5DB"/>
                </a:solidFill>
                <a:effectLst/>
                <a:latin typeface="+mn-lt"/>
              </a:rPr>
              <a:t>We will do this by helping clients and designers visualize and understand custom home designs better, resulting in improved communication and fewer misunderstandings.</a:t>
            </a:r>
          </a:p>
          <a:p>
            <a:pPr marL="0" lvl="0" indent="0" algn="l" rtl="0">
              <a:spcBef>
                <a:spcPts val="0"/>
              </a:spcBef>
              <a:spcAft>
                <a:spcPts val="0"/>
              </a:spcAft>
              <a:buNone/>
            </a:pPr>
            <a:endParaRPr dirty="0">
              <a:latin typeface="+mn-lt"/>
            </a:endParaRPr>
          </a:p>
        </p:txBody>
      </p:sp>
    </p:spTree>
    <p:extLst>
      <p:ext uri="{BB962C8B-B14F-4D97-AF65-F5344CB8AC3E}">
        <p14:creationId xmlns:p14="http://schemas.microsoft.com/office/powerpoint/2010/main" val="257253801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Now, let’s look at the competition</a:t>
            </a:r>
          </a:p>
          <a:p>
            <a:r>
              <a:rPr lang="en-US" dirty="0"/>
              <a:t>First off, we have traditional real estate agencies</a:t>
            </a:r>
          </a:p>
          <a:p>
            <a:r>
              <a:rPr lang="en-US" dirty="0"/>
              <a:t>Then we have online real estate platforms, like Zillow, Redfin, Realor.com, etc.  which aggregate user-posted houses and apartments and have a lot of useful tools to make the process easier, but through which you can only see pictures or request a physical tour of the place</a:t>
            </a:r>
          </a:p>
          <a:p>
            <a:r>
              <a:rPr lang="en-US" dirty="0"/>
              <a:t>These 2 have a massive drawback that being that they only specialize in the market of real estate</a:t>
            </a:r>
          </a:p>
          <a:p>
            <a:r>
              <a:rPr lang="en-US" dirty="0"/>
              <a:t>Finally, we have VR / AR Companies, the most notable of which being Matterport, that already has established partnerships with some of the aforementioned online platforms and has their own proprietary camera </a:t>
            </a:r>
            <a:r>
              <a:rPr lang="en-US"/>
              <a:t>and scanner</a:t>
            </a:r>
            <a:endParaRPr lang="en-US" dirty="0"/>
          </a:p>
        </p:txBody>
      </p:sp>
    </p:spTree>
    <p:extLst>
      <p:ext uri="{BB962C8B-B14F-4D97-AF65-F5344CB8AC3E}">
        <p14:creationId xmlns:p14="http://schemas.microsoft.com/office/powerpoint/2010/main" val="29248489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55d2cabac8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55d2cabac8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buFont typeface="Arial" panose="020B0604020202020204" pitchFamily="34" charset="0"/>
              <a:buChar char="•"/>
            </a:pPr>
            <a:r>
              <a:rPr lang="en-US" b="0" i="0" dirty="0">
                <a:solidFill>
                  <a:srgbClr val="D1D5DB"/>
                </a:solidFill>
                <a:effectLst/>
                <a:latin typeface="+mn-lt"/>
              </a:rPr>
              <a:t>So, what differentiates us from the competition?</a:t>
            </a:r>
          </a:p>
          <a:p>
            <a:pPr marL="0" lvl="0" indent="0" algn="l" rtl="0">
              <a:spcBef>
                <a:spcPts val="0"/>
              </a:spcBef>
              <a:spcAft>
                <a:spcPts val="0"/>
              </a:spcAft>
              <a:buNone/>
            </a:pPr>
            <a:r>
              <a:rPr lang="en-US" dirty="0">
                <a:latin typeface="+mn-lt"/>
              </a:rPr>
              <a:t>A unique combination of the 3D scanning software and virtual reality that allow the users to scan their property in order to have virtual tours, or to scan furniture to help in the renovating process</a:t>
            </a:r>
          </a:p>
          <a:p>
            <a:pPr marL="0" lvl="0" indent="0" algn="l" rtl="0">
              <a:spcBef>
                <a:spcPts val="0"/>
              </a:spcBef>
              <a:spcAft>
                <a:spcPts val="0"/>
              </a:spcAft>
              <a:buNone/>
            </a:pPr>
            <a:endParaRPr lang="en-US" dirty="0">
              <a:latin typeface="+mn-lt"/>
            </a:endParaRPr>
          </a:p>
          <a:p>
            <a:pPr marL="0" lvl="0" indent="0" algn="l" rtl="0">
              <a:spcBef>
                <a:spcPts val="0"/>
              </a:spcBef>
              <a:spcAft>
                <a:spcPts val="0"/>
              </a:spcAft>
              <a:buNone/>
            </a:pPr>
            <a:r>
              <a:rPr lang="en-US" dirty="0">
                <a:latin typeface="+mn-lt"/>
              </a:rPr>
              <a:t>Enhanced user experience through the seamless integration of the VR software and hardware and the mobile platform used for scanning and storing designs</a:t>
            </a:r>
          </a:p>
          <a:p>
            <a:pPr marL="0" lvl="0" indent="0" algn="l" rtl="0">
              <a:spcBef>
                <a:spcPts val="0"/>
              </a:spcBef>
              <a:spcAft>
                <a:spcPts val="0"/>
              </a:spcAft>
              <a:buNone/>
            </a:pPr>
            <a:endParaRPr lang="en-US" dirty="0">
              <a:latin typeface="+mn-lt"/>
            </a:endParaRPr>
          </a:p>
          <a:p>
            <a:pPr marL="0" lvl="0" indent="0" algn="l" rtl="0">
              <a:spcBef>
                <a:spcPts val="0"/>
              </a:spcBef>
              <a:spcAft>
                <a:spcPts val="0"/>
              </a:spcAft>
              <a:buNone/>
            </a:pPr>
            <a:r>
              <a:rPr lang="en-US" dirty="0">
                <a:latin typeface="+mn-lt"/>
              </a:rPr>
              <a:t>Custom home design features that not only allow for scanning but can be subsequently used to modify the underlaying architecture and even the interior design of the house</a:t>
            </a:r>
            <a:endParaRPr dirty="0">
              <a:latin typeface="+mn-lt"/>
            </a:endParaRPr>
          </a:p>
        </p:txBody>
      </p:sp>
    </p:spTree>
    <p:extLst>
      <p:ext uri="{BB962C8B-B14F-4D97-AF65-F5344CB8AC3E}">
        <p14:creationId xmlns:p14="http://schemas.microsoft.com/office/powerpoint/2010/main" val="25240894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55d2cabac8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55d2cabac8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buFont typeface="Arial" panose="020B0604020202020204" pitchFamily="34" charset="0"/>
              <a:buChar char="•"/>
            </a:pPr>
            <a:r>
              <a:rPr lang="en-US" b="0" i="0" dirty="0">
                <a:solidFill>
                  <a:srgbClr val="DBDEE1"/>
                </a:solidFill>
                <a:effectLst/>
                <a:latin typeface="gg sans"/>
              </a:rPr>
              <a:t>By adopting our platform, agents and agencies can scan their already owned real estate and give virtual tours to potential customers </a:t>
            </a:r>
          </a:p>
          <a:p>
            <a:pPr algn="l">
              <a:buFont typeface="Arial" panose="020B0604020202020204" pitchFamily="34" charset="0"/>
              <a:buChar char="•"/>
            </a:pPr>
            <a:r>
              <a:rPr lang="en-US" b="0" i="0" dirty="0">
                <a:solidFill>
                  <a:srgbClr val="DBDEE1"/>
                </a:solidFill>
                <a:effectLst/>
                <a:latin typeface="gg sans"/>
              </a:rPr>
              <a:t>Architects can leverage our platform to create VR models of custom homes, to show clients the finished product and also allowing them to make changes before construction begins</a:t>
            </a:r>
          </a:p>
          <a:p>
            <a:pPr algn="l">
              <a:buFont typeface="Arial" panose="020B0604020202020204" pitchFamily="34" charset="0"/>
              <a:buChar char="•"/>
            </a:pPr>
            <a:r>
              <a:rPr lang="en-US" b="0" i="0" dirty="0">
                <a:solidFill>
                  <a:srgbClr val="DBDEE1"/>
                </a:solidFill>
                <a:effectLst/>
                <a:latin typeface="gg sans"/>
              </a:rPr>
              <a:t>Interior designers could be another target for our company, showcasing their design ideas to clients to better visualize their design concept and alter the product to better suit the client’s needs</a:t>
            </a:r>
          </a:p>
          <a:p>
            <a:pPr algn="l">
              <a:buFont typeface="Arial" panose="020B0604020202020204" pitchFamily="34" charset="0"/>
              <a:buChar char="•"/>
            </a:pPr>
            <a:r>
              <a:rPr lang="en-US" b="0" i="0" dirty="0">
                <a:solidFill>
                  <a:srgbClr val="DBDEE1"/>
                </a:solidFill>
                <a:effectLst/>
                <a:latin typeface="gg sans"/>
              </a:rPr>
              <a:t>Homeowners who are planning to renovate or redesign their homes </a:t>
            </a:r>
            <a:endParaRPr dirty="0">
              <a:latin typeface="+mn-lt"/>
            </a:endParaRPr>
          </a:p>
        </p:txBody>
      </p:sp>
    </p:spTree>
    <p:extLst>
      <p:ext uri="{BB962C8B-B14F-4D97-AF65-F5344CB8AC3E}">
        <p14:creationId xmlns:p14="http://schemas.microsoft.com/office/powerpoint/2010/main" val="81778988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55d2cabac8_1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55d2cabac8_1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2703806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55d2cabac8_1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55d2cabac8_1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6690727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55d2cabac8_1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55d2cabac8_1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057359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55d2cabac8_1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55d2cabac8_1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6668631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55e1ed11e4_0_1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55e1ed11e4_0_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2991053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5a54b4a813_1_3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5a54b4a813_1_3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0635610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55d2cabac8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55d2cabac8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buFont typeface="Arial" panose="020B0604020202020204" pitchFamily="34" charset="0"/>
              <a:buChar char="•"/>
            </a:pPr>
            <a:r>
              <a:rPr lang="en-US" b="0" i="0" dirty="0">
                <a:solidFill>
                  <a:srgbClr val="DBDEE1"/>
                </a:solidFill>
                <a:effectLst/>
                <a:latin typeface="gg sans"/>
              </a:rPr>
              <a:t>Our primary revenue stream comes from subscription fees paid by real estate agents and agencies, ensuring recurring revenue and financial stability. </a:t>
            </a:r>
          </a:p>
          <a:p>
            <a:pPr algn="l">
              <a:buFont typeface="Arial" panose="020B0604020202020204" pitchFamily="34" charset="0"/>
              <a:buChar char="•"/>
            </a:pPr>
            <a:r>
              <a:rPr lang="en-US" b="0" i="0" dirty="0">
                <a:solidFill>
                  <a:srgbClr val="DBDEE1"/>
                </a:solidFill>
                <a:effectLst/>
                <a:latin typeface="gg sans"/>
              </a:rPr>
              <a:t>Additional revenue will be generated from users who opt for premium features, helping to further increase our platform's profitability. </a:t>
            </a:r>
          </a:p>
          <a:p>
            <a:pPr algn="l">
              <a:buFont typeface="Arial" panose="020B0604020202020204" pitchFamily="34" charset="0"/>
              <a:buChar char="•"/>
            </a:pPr>
            <a:r>
              <a:rPr lang="en-US" b="0" i="0" dirty="0">
                <a:solidFill>
                  <a:srgbClr val="DBDEE1"/>
                </a:solidFill>
                <a:effectLst/>
                <a:latin typeface="gg sans"/>
              </a:rPr>
              <a:t>We will also offer custom development services for specific clients, such as large real estate developers, creating another revenue stream and broadening our market reach.</a:t>
            </a:r>
            <a:endParaRPr dirty="0">
              <a:latin typeface="+mn-lt"/>
            </a:endParaRPr>
          </a:p>
        </p:txBody>
      </p:sp>
    </p:spTree>
    <p:extLst>
      <p:ext uri="{BB962C8B-B14F-4D97-AF65-F5344CB8AC3E}">
        <p14:creationId xmlns:p14="http://schemas.microsoft.com/office/powerpoint/2010/main" val="21461568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5a54b4a813_1_3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5a54b4a813_1_3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So these are the problems that we want to solve and we will go through each of them</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55332773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5a54b4a813_1_3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5a54b4a813_1_3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6104505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5a54b4a813_1_3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5a54b4a813_1_3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r>
              <a:rPr lang="en-US" dirty="0"/>
              <a:t>This is the largest expense, as it involves developing and updating our software application, as well as maintaining the necessary infrastructure to support it. </a:t>
            </a:r>
          </a:p>
          <a:p>
            <a:pPr marL="171450" lvl="0" indent="-171450" algn="l" rtl="0">
              <a:spcBef>
                <a:spcPts val="0"/>
              </a:spcBef>
              <a:spcAft>
                <a:spcPts val="0"/>
              </a:spcAft>
            </a:pPr>
            <a:r>
              <a:rPr lang="en-US" dirty="0"/>
              <a:t>We estimate that this will account for 50% of our total expenses.</a:t>
            </a:r>
            <a:endParaRPr dirty="0"/>
          </a:p>
        </p:txBody>
      </p:sp>
    </p:spTree>
    <p:extLst>
      <p:ext uri="{BB962C8B-B14F-4D97-AF65-F5344CB8AC3E}">
        <p14:creationId xmlns:p14="http://schemas.microsoft.com/office/powerpoint/2010/main" val="137112957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5a54b4a813_1_3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5a54b4a813_1_3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2238029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5a54b4a813_1_3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5a54b4a813_1_3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62861479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55e1ed11e4_0_1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55e1ed11e4_0_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4071889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p:cNvGrpSpPr/>
        <p:nvPr/>
      </p:nvGrpSpPr>
      <p:grpSpPr>
        <a:xfrm>
          <a:off x="0" y="0"/>
          <a:ext cx="0" cy="0"/>
          <a:chOff x="0" y="0"/>
          <a:chExt cx="0" cy="0"/>
        </a:xfrm>
      </p:grpSpPr>
      <p:sp>
        <p:nvSpPr>
          <p:cNvPr id="440" name="Google Shape;440;g55e1ed11e4_0_3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1" name="Google Shape;441;g55e1ed11e4_0_3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262580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5a54b4a813_1_3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5a54b4a813_1_3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r>
              <a:rPr lang="en-US" b="0" i="0" dirty="0">
                <a:solidFill>
                  <a:srgbClr val="D1D5DB"/>
                </a:solidFill>
                <a:effectLst/>
                <a:latin typeface="+mn-lt"/>
              </a:rPr>
              <a:t>Traditional home searching often requires countless hours of in-person visits, which can be inefficient and exhausting for both buyers and agents.</a:t>
            </a:r>
          </a:p>
          <a:p>
            <a:pPr marL="0" lvl="0" indent="0" algn="l" rtl="0">
              <a:spcBef>
                <a:spcPts val="0"/>
              </a:spcBef>
              <a:spcAft>
                <a:spcPts val="0"/>
              </a:spcAft>
              <a:buNone/>
            </a:pPr>
            <a:r>
              <a:rPr lang="en-US" dirty="0">
                <a:latin typeface="+mn-lt"/>
              </a:rPr>
              <a:t>The median time for finding a house is 9 months. Just think about how many ways people could spend that much time</a:t>
            </a:r>
            <a:endParaRPr dirty="0">
              <a:latin typeface="+mn-lt"/>
            </a:endParaRPr>
          </a:p>
        </p:txBody>
      </p:sp>
    </p:spTree>
    <p:extLst>
      <p:ext uri="{BB962C8B-B14F-4D97-AF65-F5344CB8AC3E}">
        <p14:creationId xmlns:p14="http://schemas.microsoft.com/office/powerpoint/2010/main" val="38907890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5a54b4a813_1_3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5a54b4a813_1_3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buFont typeface="Arial" panose="020B0604020202020204" pitchFamily="34" charset="0"/>
              <a:buChar char="•"/>
            </a:pPr>
            <a:r>
              <a:rPr lang="en-US" b="0" i="0" dirty="0">
                <a:solidFill>
                  <a:srgbClr val="D1D5DB"/>
                </a:solidFill>
                <a:effectLst/>
                <a:latin typeface="+mn-lt"/>
              </a:rPr>
              <a:t>Although 2D blueprints and renderings exist, they can make it difficult for clients to grasp the true look and feel of their future homes, leading to potential disappointment and costly revisions.</a:t>
            </a:r>
          </a:p>
        </p:txBody>
      </p:sp>
    </p:spTree>
    <p:extLst>
      <p:ext uri="{BB962C8B-B14F-4D97-AF65-F5344CB8AC3E}">
        <p14:creationId xmlns:p14="http://schemas.microsoft.com/office/powerpoint/2010/main" val="9898208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5a54b4a813_1_3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5a54b4a813_1_3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gn="l">
              <a:buFont typeface="Arial" panose="020B0604020202020204" pitchFamily="34" charset="0"/>
              <a:buNone/>
            </a:pPr>
            <a:r>
              <a:rPr lang="en-US" b="0" i="0" dirty="0">
                <a:solidFill>
                  <a:srgbClr val="D1D5DB"/>
                </a:solidFill>
                <a:effectLst/>
                <a:latin typeface="+mn-lt"/>
              </a:rPr>
              <a:t>Traditional photos and videos often fail to provide a realistic and immersive experience for remote property viewings, limiting the effectiveness of remote property showcasing.</a:t>
            </a:r>
          </a:p>
        </p:txBody>
      </p:sp>
    </p:spTree>
    <p:extLst>
      <p:ext uri="{BB962C8B-B14F-4D97-AF65-F5344CB8AC3E}">
        <p14:creationId xmlns:p14="http://schemas.microsoft.com/office/powerpoint/2010/main" val="10446813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5a54b4a813_1_3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5a54b4a813_1_3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Now we will go through the solutions that we are proposing</a:t>
            </a:r>
            <a:endParaRPr dirty="0"/>
          </a:p>
        </p:txBody>
      </p:sp>
    </p:spTree>
    <p:extLst>
      <p:ext uri="{BB962C8B-B14F-4D97-AF65-F5344CB8AC3E}">
        <p14:creationId xmlns:p14="http://schemas.microsoft.com/office/powerpoint/2010/main" val="1902912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5a54b4a813_1_3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5a54b4a813_1_3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i="0" dirty="0">
                <a:solidFill>
                  <a:srgbClr val="D1D5DB"/>
                </a:solidFill>
                <a:effectLst/>
                <a:latin typeface="Söhne"/>
              </a:rPr>
              <a:t>Our software integrates 3D scanning and virtual reality technologies, offering an innovative solution to the problems faced in the traditional real estate market. </a:t>
            </a:r>
          </a:p>
          <a:p>
            <a:pPr marL="0" lvl="0" indent="0" algn="l" rtl="0">
              <a:spcBef>
                <a:spcPts val="0"/>
              </a:spcBef>
              <a:spcAft>
                <a:spcPts val="0"/>
              </a:spcAft>
              <a:buNone/>
            </a:pPr>
            <a:r>
              <a:rPr lang="en-US" b="0" i="0" dirty="0">
                <a:solidFill>
                  <a:srgbClr val="D1D5DB"/>
                </a:solidFill>
                <a:effectLst/>
                <a:latin typeface="Söhne"/>
              </a:rPr>
              <a:t>The iPhones today already have a LIDAR scanner so that makes it easy for real estate agents to scan a property which they can export into our software.</a:t>
            </a:r>
            <a:endParaRPr dirty="0"/>
          </a:p>
        </p:txBody>
      </p:sp>
    </p:spTree>
    <p:extLst>
      <p:ext uri="{BB962C8B-B14F-4D97-AF65-F5344CB8AC3E}">
        <p14:creationId xmlns:p14="http://schemas.microsoft.com/office/powerpoint/2010/main" val="41137378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5a54b4a813_1_3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5a54b4a813_1_3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i="0" dirty="0">
                <a:solidFill>
                  <a:srgbClr val="D1D5DB"/>
                </a:solidFill>
                <a:effectLst/>
                <a:latin typeface="+mn-lt"/>
              </a:rPr>
              <a:t>Our platform allows users to explore properties in VR, providing an engaging and time-saving alternative to in-person visits and what I want to emphasize more, it makes the remote viewing more engaging which can lead to customers being more likely to buy the property if they can see it firsthand and even customize it to their liking.</a:t>
            </a:r>
            <a:endParaRPr dirty="0">
              <a:latin typeface="+mn-lt"/>
            </a:endParaRPr>
          </a:p>
        </p:txBody>
      </p:sp>
    </p:spTree>
    <p:extLst>
      <p:ext uri="{BB962C8B-B14F-4D97-AF65-F5344CB8AC3E}">
        <p14:creationId xmlns:p14="http://schemas.microsoft.com/office/powerpoint/2010/main" val="329850353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able of content">
  <p:cSld name="CUSTOM_4_1">
    <p:bg>
      <p:bgPr>
        <a:solidFill>
          <a:srgbClr val="F3F3F3"/>
        </a:solidFill>
        <a:effectLst/>
      </p:bgPr>
    </p:bg>
    <p:spTree>
      <p:nvGrpSpPr>
        <p:cNvPr id="1" name="Shape 16"/>
        <p:cNvGrpSpPr/>
        <p:nvPr/>
      </p:nvGrpSpPr>
      <p:grpSpPr>
        <a:xfrm>
          <a:off x="0" y="0"/>
          <a:ext cx="0" cy="0"/>
          <a:chOff x="0" y="0"/>
          <a:chExt cx="0" cy="0"/>
        </a:xfrm>
      </p:grpSpPr>
      <p:pic>
        <p:nvPicPr>
          <p:cNvPr id="17" name="Google Shape;17;p3"/>
          <p:cNvPicPr preferRelativeResize="0"/>
          <p:nvPr/>
        </p:nvPicPr>
        <p:blipFill rotWithShape="1">
          <a:blip r:embed="rId2">
            <a:alphaModFix/>
          </a:blip>
          <a:srcRect l="39013" r="44952"/>
          <a:stretch/>
        </p:blipFill>
        <p:spPr>
          <a:xfrm>
            <a:off x="0" y="-25"/>
            <a:ext cx="1466102" cy="5143500"/>
          </a:xfrm>
          <a:prstGeom prst="rect">
            <a:avLst/>
          </a:prstGeom>
          <a:noFill/>
          <a:ln>
            <a:noFill/>
          </a:ln>
        </p:spPr>
      </p:pic>
      <p:sp>
        <p:nvSpPr>
          <p:cNvPr id="18" name="Google Shape;18;p3"/>
          <p:cNvSpPr/>
          <p:nvPr/>
        </p:nvSpPr>
        <p:spPr>
          <a:xfrm>
            <a:off x="1667425" y="563557"/>
            <a:ext cx="330900" cy="4579800"/>
          </a:xfrm>
          <a:prstGeom prst="rect">
            <a:avLst/>
          </a:prstGeom>
          <a:solidFill>
            <a:srgbClr val="F3F3F3">
              <a:alpha val="8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3"/>
          <p:cNvSpPr/>
          <p:nvPr/>
        </p:nvSpPr>
        <p:spPr>
          <a:xfrm>
            <a:off x="4693445" y="563575"/>
            <a:ext cx="4451400" cy="278100"/>
          </a:xfrm>
          <a:prstGeom prst="rect">
            <a:avLst/>
          </a:prstGeom>
          <a:solidFill>
            <a:srgbClr val="051357">
              <a:alpha val="52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20" name="Google Shape;20;p3"/>
          <p:cNvSpPr txBox="1">
            <a:spLocks noGrp="1"/>
          </p:cNvSpPr>
          <p:nvPr>
            <p:ph type="ctrTitle"/>
          </p:nvPr>
        </p:nvSpPr>
        <p:spPr>
          <a:xfrm>
            <a:off x="4157170" y="422275"/>
            <a:ext cx="4389300" cy="5607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F3F3F3"/>
              </a:buClr>
              <a:buSzPts val="1200"/>
              <a:buFont typeface="Teko Medium"/>
              <a:buNone/>
              <a:defRPr sz="1200" b="0">
                <a:solidFill>
                  <a:srgbClr val="F3F3F3"/>
                </a:solidFill>
                <a:latin typeface="Teko Medium"/>
                <a:ea typeface="Teko Medium"/>
                <a:cs typeface="Teko Medium"/>
                <a:sym typeface="Teko Medium"/>
              </a:defRPr>
            </a:lvl1pPr>
            <a:lvl2pPr lvl="1" algn="r" rtl="0">
              <a:spcBef>
                <a:spcPts val="0"/>
              </a:spcBef>
              <a:spcAft>
                <a:spcPts val="0"/>
              </a:spcAft>
              <a:buClr>
                <a:srgbClr val="051357"/>
              </a:buClr>
              <a:buSzPts val="900"/>
              <a:buFont typeface="Titillium Web SemiBold"/>
              <a:buNone/>
              <a:defRPr sz="900">
                <a:solidFill>
                  <a:srgbClr val="051357"/>
                </a:solidFill>
                <a:latin typeface="Titillium Web SemiBold"/>
                <a:ea typeface="Titillium Web SemiBold"/>
                <a:cs typeface="Titillium Web SemiBold"/>
                <a:sym typeface="Titillium Web SemiBold"/>
              </a:defRPr>
            </a:lvl2pPr>
            <a:lvl3pPr lvl="2" algn="r" rtl="0">
              <a:spcBef>
                <a:spcPts val="0"/>
              </a:spcBef>
              <a:spcAft>
                <a:spcPts val="0"/>
              </a:spcAft>
              <a:buClr>
                <a:srgbClr val="051357"/>
              </a:buClr>
              <a:buSzPts val="900"/>
              <a:buFont typeface="Titillium Web SemiBold"/>
              <a:buNone/>
              <a:defRPr sz="900">
                <a:solidFill>
                  <a:srgbClr val="051357"/>
                </a:solidFill>
                <a:latin typeface="Titillium Web SemiBold"/>
                <a:ea typeface="Titillium Web SemiBold"/>
                <a:cs typeface="Titillium Web SemiBold"/>
                <a:sym typeface="Titillium Web SemiBold"/>
              </a:defRPr>
            </a:lvl3pPr>
            <a:lvl4pPr lvl="3" algn="r" rtl="0">
              <a:spcBef>
                <a:spcPts val="0"/>
              </a:spcBef>
              <a:spcAft>
                <a:spcPts val="0"/>
              </a:spcAft>
              <a:buClr>
                <a:srgbClr val="051357"/>
              </a:buClr>
              <a:buSzPts val="900"/>
              <a:buFont typeface="Titillium Web SemiBold"/>
              <a:buNone/>
              <a:defRPr sz="900">
                <a:solidFill>
                  <a:srgbClr val="051357"/>
                </a:solidFill>
                <a:latin typeface="Titillium Web SemiBold"/>
                <a:ea typeface="Titillium Web SemiBold"/>
                <a:cs typeface="Titillium Web SemiBold"/>
                <a:sym typeface="Titillium Web SemiBold"/>
              </a:defRPr>
            </a:lvl4pPr>
            <a:lvl5pPr lvl="4" algn="r" rtl="0">
              <a:spcBef>
                <a:spcPts val="0"/>
              </a:spcBef>
              <a:spcAft>
                <a:spcPts val="0"/>
              </a:spcAft>
              <a:buClr>
                <a:srgbClr val="051357"/>
              </a:buClr>
              <a:buSzPts val="900"/>
              <a:buFont typeface="Titillium Web SemiBold"/>
              <a:buNone/>
              <a:defRPr sz="900">
                <a:solidFill>
                  <a:srgbClr val="051357"/>
                </a:solidFill>
                <a:latin typeface="Titillium Web SemiBold"/>
                <a:ea typeface="Titillium Web SemiBold"/>
                <a:cs typeface="Titillium Web SemiBold"/>
                <a:sym typeface="Titillium Web SemiBold"/>
              </a:defRPr>
            </a:lvl5pPr>
            <a:lvl6pPr lvl="5" algn="r" rtl="0">
              <a:spcBef>
                <a:spcPts val="0"/>
              </a:spcBef>
              <a:spcAft>
                <a:spcPts val="0"/>
              </a:spcAft>
              <a:buClr>
                <a:srgbClr val="051357"/>
              </a:buClr>
              <a:buSzPts val="900"/>
              <a:buFont typeface="Titillium Web SemiBold"/>
              <a:buNone/>
              <a:defRPr sz="900">
                <a:solidFill>
                  <a:srgbClr val="051357"/>
                </a:solidFill>
                <a:latin typeface="Titillium Web SemiBold"/>
                <a:ea typeface="Titillium Web SemiBold"/>
                <a:cs typeface="Titillium Web SemiBold"/>
                <a:sym typeface="Titillium Web SemiBold"/>
              </a:defRPr>
            </a:lvl6pPr>
            <a:lvl7pPr lvl="6" algn="r" rtl="0">
              <a:spcBef>
                <a:spcPts val="0"/>
              </a:spcBef>
              <a:spcAft>
                <a:spcPts val="0"/>
              </a:spcAft>
              <a:buClr>
                <a:srgbClr val="051357"/>
              </a:buClr>
              <a:buSzPts val="900"/>
              <a:buFont typeface="Titillium Web SemiBold"/>
              <a:buNone/>
              <a:defRPr sz="900">
                <a:solidFill>
                  <a:srgbClr val="051357"/>
                </a:solidFill>
                <a:latin typeface="Titillium Web SemiBold"/>
                <a:ea typeface="Titillium Web SemiBold"/>
                <a:cs typeface="Titillium Web SemiBold"/>
                <a:sym typeface="Titillium Web SemiBold"/>
              </a:defRPr>
            </a:lvl7pPr>
            <a:lvl8pPr lvl="7" algn="r" rtl="0">
              <a:spcBef>
                <a:spcPts val="0"/>
              </a:spcBef>
              <a:spcAft>
                <a:spcPts val="0"/>
              </a:spcAft>
              <a:buClr>
                <a:srgbClr val="051357"/>
              </a:buClr>
              <a:buSzPts val="900"/>
              <a:buFont typeface="Titillium Web SemiBold"/>
              <a:buNone/>
              <a:defRPr sz="900">
                <a:solidFill>
                  <a:srgbClr val="051357"/>
                </a:solidFill>
                <a:latin typeface="Titillium Web SemiBold"/>
                <a:ea typeface="Titillium Web SemiBold"/>
                <a:cs typeface="Titillium Web SemiBold"/>
                <a:sym typeface="Titillium Web SemiBold"/>
              </a:defRPr>
            </a:lvl8pPr>
            <a:lvl9pPr lvl="8" algn="r" rtl="0">
              <a:spcBef>
                <a:spcPts val="0"/>
              </a:spcBef>
              <a:spcAft>
                <a:spcPts val="0"/>
              </a:spcAft>
              <a:buClr>
                <a:srgbClr val="051357"/>
              </a:buClr>
              <a:buSzPts val="900"/>
              <a:buFont typeface="Titillium Web SemiBold"/>
              <a:buNone/>
              <a:defRPr sz="900">
                <a:solidFill>
                  <a:srgbClr val="051357"/>
                </a:solidFill>
                <a:latin typeface="Titillium Web SemiBold"/>
                <a:ea typeface="Titillium Web SemiBold"/>
                <a:cs typeface="Titillium Web SemiBold"/>
                <a:sym typeface="Titillium Web SemiBold"/>
              </a:defRPr>
            </a:lvl9pPr>
          </a:lstStyle>
          <a:p>
            <a:endParaRPr/>
          </a:p>
        </p:txBody>
      </p:sp>
      <p:sp>
        <p:nvSpPr>
          <p:cNvPr id="21" name="Google Shape;21;p3"/>
          <p:cNvSpPr txBox="1">
            <a:spLocks noGrp="1"/>
          </p:cNvSpPr>
          <p:nvPr>
            <p:ph type="title" idx="2" hasCustomPrompt="1"/>
          </p:nvPr>
        </p:nvSpPr>
        <p:spPr>
          <a:xfrm>
            <a:off x="1466100" y="1084331"/>
            <a:ext cx="1992900" cy="993000"/>
          </a:xfrm>
          <a:prstGeom prst="rect">
            <a:avLst/>
          </a:prstGeom>
          <a:noFill/>
        </p:spPr>
        <p:txBody>
          <a:bodyPr spcFirstLastPara="1" wrap="square" lIns="91425" tIns="91425" rIns="91425" bIns="91425" anchor="t" anchorCtr="0">
            <a:noAutofit/>
          </a:bodyPr>
          <a:lstStyle>
            <a:lvl1pPr lvl="0" algn="r" rtl="0">
              <a:spcBef>
                <a:spcPts val="0"/>
              </a:spcBef>
              <a:spcAft>
                <a:spcPts val="0"/>
              </a:spcAft>
              <a:buClr>
                <a:srgbClr val="051357"/>
              </a:buClr>
              <a:buSzPts val="7200"/>
              <a:buNone/>
              <a:defRPr sz="7200">
                <a:solidFill>
                  <a:srgbClr val="051357"/>
                </a:solidFill>
              </a:defRPr>
            </a:lvl1pPr>
            <a:lvl2pPr lvl="1" algn="r" rtl="0">
              <a:spcBef>
                <a:spcPts val="0"/>
              </a:spcBef>
              <a:spcAft>
                <a:spcPts val="0"/>
              </a:spcAft>
              <a:buClr>
                <a:srgbClr val="051357"/>
              </a:buClr>
              <a:buSzPts val="7200"/>
              <a:buNone/>
              <a:defRPr sz="7200">
                <a:solidFill>
                  <a:srgbClr val="051357"/>
                </a:solidFill>
              </a:defRPr>
            </a:lvl2pPr>
            <a:lvl3pPr lvl="2" algn="r" rtl="0">
              <a:spcBef>
                <a:spcPts val="0"/>
              </a:spcBef>
              <a:spcAft>
                <a:spcPts val="0"/>
              </a:spcAft>
              <a:buClr>
                <a:srgbClr val="051357"/>
              </a:buClr>
              <a:buSzPts val="7200"/>
              <a:buNone/>
              <a:defRPr sz="7200">
                <a:solidFill>
                  <a:srgbClr val="051357"/>
                </a:solidFill>
              </a:defRPr>
            </a:lvl3pPr>
            <a:lvl4pPr lvl="3" algn="r" rtl="0">
              <a:spcBef>
                <a:spcPts val="0"/>
              </a:spcBef>
              <a:spcAft>
                <a:spcPts val="0"/>
              </a:spcAft>
              <a:buClr>
                <a:srgbClr val="051357"/>
              </a:buClr>
              <a:buSzPts val="7200"/>
              <a:buNone/>
              <a:defRPr sz="7200">
                <a:solidFill>
                  <a:srgbClr val="051357"/>
                </a:solidFill>
              </a:defRPr>
            </a:lvl4pPr>
            <a:lvl5pPr lvl="4" algn="r" rtl="0">
              <a:spcBef>
                <a:spcPts val="0"/>
              </a:spcBef>
              <a:spcAft>
                <a:spcPts val="0"/>
              </a:spcAft>
              <a:buClr>
                <a:srgbClr val="051357"/>
              </a:buClr>
              <a:buSzPts val="7200"/>
              <a:buNone/>
              <a:defRPr sz="7200">
                <a:solidFill>
                  <a:srgbClr val="051357"/>
                </a:solidFill>
              </a:defRPr>
            </a:lvl5pPr>
            <a:lvl6pPr lvl="5" algn="r" rtl="0">
              <a:spcBef>
                <a:spcPts val="0"/>
              </a:spcBef>
              <a:spcAft>
                <a:spcPts val="0"/>
              </a:spcAft>
              <a:buClr>
                <a:srgbClr val="051357"/>
              </a:buClr>
              <a:buSzPts val="7200"/>
              <a:buNone/>
              <a:defRPr sz="7200">
                <a:solidFill>
                  <a:srgbClr val="051357"/>
                </a:solidFill>
              </a:defRPr>
            </a:lvl6pPr>
            <a:lvl7pPr lvl="6" algn="r" rtl="0">
              <a:spcBef>
                <a:spcPts val="0"/>
              </a:spcBef>
              <a:spcAft>
                <a:spcPts val="0"/>
              </a:spcAft>
              <a:buClr>
                <a:srgbClr val="051357"/>
              </a:buClr>
              <a:buSzPts val="7200"/>
              <a:buNone/>
              <a:defRPr sz="7200">
                <a:solidFill>
                  <a:srgbClr val="051357"/>
                </a:solidFill>
              </a:defRPr>
            </a:lvl7pPr>
            <a:lvl8pPr lvl="7" algn="r" rtl="0">
              <a:spcBef>
                <a:spcPts val="0"/>
              </a:spcBef>
              <a:spcAft>
                <a:spcPts val="0"/>
              </a:spcAft>
              <a:buClr>
                <a:srgbClr val="051357"/>
              </a:buClr>
              <a:buSzPts val="7200"/>
              <a:buNone/>
              <a:defRPr sz="7200">
                <a:solidFill>
                  <a:srgbClr val="051357"/>
                </a:solidFill>
              </a:defRPr>
            </a:lvl8pPr>
            <a:lvl9pPr lvl="8" algn="r" rtl="0">
              <a:spcBef>
                <a:spcPts val="0"/>
              </a:spcBef>
              <a:spcAft>
                <a:spcPts val="0"/>
              </a:spcAft>
              <a:buClr>
                <a:srgbClr val="051357"/>
              </a:buClr>
              <a:buSzPts val="7200"/>
              <a:buNone/>
              <a:defRPr sz="7200">
                <a:solidFill>
                  <a:srgbClr val="051357"/>
                </a:solidFill>
              </a:defRPr>
            </a:lvl9pPr>
          </a:lstStyle>
          <a:p>
            <a:r>
              <a:t>xx%</a:t>
            </a:r>
          </a:p>
        </p:txBody>
      </p:sp>
      <p:sp>
        <p:nvSpPr>
          <p:cNvPr id="22" name="Google Shape;22;p3"/>
          <p:cNvSpPr txBox="1">
            <a:spLocks noGrp="1"/>
          </p:cNvSpPr>
          <p:nvPr>
            <p:ph type="sldNum" idx="12"/>
          </p:nvPr>
        </p:nvSpPr>
        <p:spPr>
          <a:xfrm>
            <a:off x="459634" y="2374926"/>
            <a:ext cx="548700" cy="393600"/>
          </a:xfrm>
          <a:prstGeom prst="rect">
            <a:avLst/>
          </a:prstGeom>
          <a:noFill/>
          <a:ln>
            <a:noFill/>
          </a:ln>
        </p:spPr>
        <p:txBody>
          <a:bodyPr spcFirstLastPara="1" wrap="square" lIns="91425" tIns="91425" rIns="91425" bIns="91425" anchor="ctr" anchorCtr="0">
            <a:noAutofit/>
          </a:bodyPr>
          <a:lstStyle>
            <a:lvl1pPr lvl="0" algn="ctr">
              <a:buNone/>
              <a:defRPr sz="2400">
                <a:solidFill>
                  <a:srgbClr val="FFFFFF"/>
                </a:solidFill>
                <a:latin typeface="Teko Medium"/>
                <a:ea typeface="Teko Medium"/>
                <a:cs typeface="Teko Medium"/>
                <a:sym typeface="Teko Medium"/>
              </a:defRPr>
            </a:lvl1pPr>
            <a:lvl2pPr lvl="1" algn="ctr">
              <a:buNone/>
              <a:defRPr sz="2400">
                <a:solidFill>
                  <a:srgbClr val="FFFFFF"/>
                </a:solidFill>
                <a:latin typeface="Teko Medium"/>
                <a:ea typeface="Teko Medium"/>
                <a:cs typeface="Teko Medium"/>
                <a:sym typeface="Teko Medium"/>
              </a:defRPr>
            </a:lvl2pPr>
            <a:lvl3pPr lvl="2" algn="ctr">
              <a:buNone/>
              <a:defRPr sz="2400">
                <a:solidFill>
                  <a:srgbClr val="FFFFFF"/>
                </a:solidFill>
                <a:latin typeface="Teko Medium"/>
                <a:ea typeface="Teko Medium"/>
                <a:cs typeface="Teko Medium"/>
                <a:sym typeface="Teko Medium"/>
              </a:defRPr>
            </a:lvl3pPr>
            <a:lvl4pPr lvl="3" algn="ctr">
              <a:buNone/>
              <a:defRPr sz="2400">
                <a:solidFill>
                  <a:srgbClr val="FFFFFF"/>
                </a:solidFill>
                <a:latin typeface="Teko Medium"/>
                <a:ea typeface="Teko Medium"/>
                <a:cs typeface="Teko Medium"/>
                <a:sym typeface="Teko Medium"/>
              </a:defRPr>
            </a:lvl4pPr>
            <a:lvl5pPr lvl="4" algn="ctr">
              <a:buNone/>
              <a:defRPr sz="2400">
                <a:solidFill>
                  <a:srgbClr val="FFFFFF"/>
                </a:solidFill>
                <a:latin typeface="Teko Medium"/>
                <a:ea typeface="Teko Medium"/>
                <a:cs typeface="Teko Medium"/>
                <a:sym typeface="Teko Medium"/>
              </a:defRPr>
            </a:lvl5pPr>
            <a:lvl6pPr lvl="5" algn="ctr">
              <a:buNone/>
              <a:defRPr sz="2400">
                <a:solidFill>
                  <a:srgbClr val="FFFFFF"/>
                </a:solidFill>
                <a:latin typeface="Teko Medium"/>
                <a:ea typeface="Teko Medium"/>
                <a:cs typeface="Teko Medium"/>
                <a:sym typeface="Teko Medium"/>
              </a:defRPr>
            </a:lvl6pPr>
            <a:lvl7pPr lvl="6" algn="ctr">
              <a:buNone/>
              <a:defRPr sz="2400">
                <a:solidFill>
                  <a:srgbClr val="FFFFFF"/>
                </a:solidFill>
                <a:latin typeface="Teko Medium"/>
                <a:ea typeface="Teko Medium"/>
                <a:cs typeface="Teko Medium"/>
                <a:sym typeface="Teko Medium"/>
              </a:defRPr>
            </a:lvl7pPr>
            <a:lvl8pPr lvl="7" algn="ctr">
              <a:buNone/>
              <a:defRPr sz="2400">
                <a:solidFill>
                  <a:srgbClr val="FFFFFF"/>
                </a:solidFill>
                <a:latin typeface="Teko Medium"/>
                <a:ea typeface="Teko Medium"/>
                <a:cs typeface="Teko Medium"/>
                <a:sym typeface="Teko Medium"/>
              </a:defRPr>
            </a:lvl8pPr>
            <a:lvl9pPr lvl="8" algn="ctr">
              <a:buNone/>
              <a:defRPr sz="2400">
                <a:solidFill>
                  <a:srgbClr val="FFFFFF"/>
                </a:solidFill>
                <a:latin typeface="Teko Medium"/>
                <a:ea typeface="Teko Medium"/>
                <a:cs typeface="Teko Medium"/>
                <a:sym typeface="Teko Medium"/>
              </a:defRPr>
            </a:lvl9pPr>
          </a:lstStyle>
          <a:p>
            <a:pPr marL="0" lvl="0" indent="0" algn="ctr" rtl="0">
              <a:spcBef>
                <a:spcPts val="0"/>
              </a:spcBef>
              <a:spcAft>
                <a:spcPts val="0"/>
              </a:spcAft>
              <a:buNone/>
            </a:pPr>
            <a:fld id="{00000000-1234-1234-1234-123412341234}" type="slidenum">
              <a:rPr lang="es"/>
              <a:t>‹#›</a:t>
            </a:fld>
            <a:endParaRPr/>
          </a:p>
        </p:txBody>
      </p:sp>
      <p:sp>
        <p:nvSpPr>
          <p:cNvPr id="23" name="Google Shape;23;p3"/>
          <p:cNvSpPr txBox="1">
            <a:spLocks noGrp="1"/>
          </p:cNvSpPr>
          <p:nvPr>
            <p:ph type="title" idx="3" hasCustomPrompt="1"/>
          </p:nvPr>
        </p:nvSpPr>
        <p:spPr>
          <a:xfrm>
            <a:off x="1466100" y="2757955"/>
            <a:ext cx="1992900" cy="969600"/>
          </a:xfrm>
          <a:prstGeom prst="rect">
            <a:avLst/>
          </a:prstGeom>
          <a:noFill/>
        </p:spPr>
        <p:txBody>
          <a:bodyPr spcFirstLastPara="1" wrap="square" lIns="91425" tIns="91425" rIns="91425" bIns="91425" anchor="t" anchorCtr="0">
            <a:noAutofit/>
          </a:bodyPr>
          <a:lstStyle>
            <a:lvl1pPr lvl="0" algn="r" rtl="0">
              <a:spcBef>
                <a:spcPts val="0"/>
              </a:spcBef>
              <a:spcAft>
                <a:spcPts val="0"/>
              </a:spcAft>
              <a:buClr>
                <a:srgbClr val="051357"/>
              </a:buClr>
              <a:buSzPts val="7200"/>
              <a:buNone/>
              <a:defRPr sz="7200">
                <a:solidFill>
                  <a:srgbClr val="051357"/>
                </a:solidFill>
              </a:defRPr>
            </a:lvl1pPr>
            <a:lvl2pPr lvl="1" algn="r" rtl="0">
              <a:spcBef>
                <a:spcPts val="0"/>
              </a:spcBef>
              <a:spcAft>
                <a:spcPts val="0"/>
              </a:spcAft>
              <a:buClr>
                <a:srgbClr val="051357"/>
              </a:buClr>
              <a:buSzPts val="7200"/>
              <a:buNone/>
              <a:defRPr sz="7200">
                <a:solidFill>
                  <a:srgbClr val="051357"/>
                </a:solidFill>
              </a:defRPr>
            </a:lvl2pPr>
            <a:lvl3pPr lvl="2" algn="r" rtl="0">
              <a:spcBef>
                <a:spcPts val="0"/>
              </a:spcBef>
              <a:spcAft>
                <a:spcPts val="0"/>
              </a:spcAft>
              <a:buClr>
                <a:srgbClr val="051357"/>
              </a:buClr>
              <a:buSzPts val="7200"/>
              <a:buNone/>
              <a:defRPr sz="7200">
                <a:solidFill>
                  <a:srgbClr val="051357"/>
                </a:solidFill>
              </a:defRPr>
            </a:lvl3pPr>
            <a:lvl4pPr lvl="3" algn="r" rtl="0">
              <a:spcBef>
                <a:spcPts val="0"/>
              </a:spcBef>
              <a:spcAft>
                <a:spcPts val="0"/>
              </a:spcAft>
              <a:buClr>
                <a:srgbClr val="051357"/>
              </a:buClr>
              <a:buSzPts val="7200"/>
              <a:buNone/>
              <a:defRPr sz="7200">
                <a:solidFill>
                  <a:srgbClr val="051357"/>
                </a:solidFill>
              </a:defRPr>
            </a:lvl4pPr>
            <a:lvl5pPr lvl="4" algn="r" rtl="0">
              <a:spcBef>
                <a:spcPts val="0"/>
              </a:spcBef>
              <a:spcAft>
                <a:spcPts val="0"/>
              </a:spcAft>
              <a:buClr>
                <a:srgbClr val="051357"/>
              </a:buClr>
              <a:buSzPts val="7200"/>
              <a:buNone/>
              <a:defRPr sz="7200">
                <a:solidFill>
                  <a:srgbClr val="051357"/>
                </a:solidFill>
              </a:defRPr>
            </a:lvl5pPr>
            <a:lvl6pPr lvl="5" algn="r" rtl="0">
              <a:spcBef>
                <a:spcPts val="0"/>
              </a:spcBef>
              <a:spcAft>
                <a:spcPts val="0"/>
              </a:spcAft>
              <a:buClr>
                <a:srgbClr val="051357"/>
              </a:buClr>
              <a:buSzPts val="7200"/>
              <a:buNone/>
              <a:defRPr sz="7200">
                <a:solidFill>
                  <a:srgbClr val="051357"/>
                </a:solidFill>
              </a:defRPr>
            </a:lvl6pPr>
            <a:lvl7pPr lvl="6" algn="r" rtl="0">
              <a:spcBef>
                <a:spcPts val="0"/>
              </a:spcBef>
              <a:spcAft>
                <a:spcPts val="0"/>
              </a:spcAft>
              <a:buClr>
                <a:srgbClr val="051357"/>
              </a:buClr>
              <a:buSzPts val="7200"/>
              <a:buNone/>
              <a:defRPr sz="7200">
                <a:solidFill>
                  <a:srgbClr val="051357"/>
                </a:solidFill>
              </a:defRPr>
            </a:lvl7pPr>
            <a:lvl8pPr lvl="7" algn="r" rtl="0">
              <a:spcBef>
                <a:spcPts val="0"/>
              </a:spcBef>
              <a:spcAft>
                <a:spcPts val="0"/>
              </a:spcAft>
              <a:buClr>
                <a:srgbClr val="051357"/>
              </a:buClr>
              <a:buSzPts val="7200"/>
              <a:buNone/>
              <a:defRPr sz="7200">
                <a:solidFill>
                  <a:srgbClr val="051357"/>
                </a:solidFill>
              </a:defRPr>
            </a:lvl8pPr>
            <a:lvl9pPr lvl="8" algn="r" rtl="0">
              <a:spcBef>
                <a:spcPts val="0"/>
              </a:spcBef>
              <a:spcAft>
                <a:spcPts val="0"/>
              </a:spcAft>
              <a:buClr>
                <a:srgbClr val="051357"/>
              </a:buClr>
              <a:buSzPts val="7200"/>
              <a:buNone/>
              <a:defRPr sz="7200">
                <a:solidFill>
                  <a:srgbClr val="051357"/>
                </a:solidFill>
              </a:defRPr>
            </a:lvl9pPr>
          </a:lstStyle>
          <a:p>
            <a:r>
              <a:t>xx%</a:t>
            </a:r>
          </a:p>
        </p:txBody>
      </p:sp>
      <p:sp>
        <p:nvSpPr>
          <p:cNvPr id="24" name="Google Shape;24;p3"/>
          <p:cNvSpPr/>
          <p:nvPr/>
        </p:nvSpPr>
        <p:spPr>
          <a:xfrm>
            <a:off x="867075" y="563575"/>
            <a:ext cx="2102906" cy="278102"/>
          </a:xfrm>
          <a:custGeom>
            <a:avLst/>
            <a:gdLst/>
            <a:ahLst/>
            <a:cxnLst/>
            <a:rect l="l" t="t" r="r" b="b"/>
            <a:pathLst>
              <a:path w="32205" h="4259" extrusionOk="0">
                <a:moveTo>
                  <a:pt x="501" y="0"/>
                </a:moveTo>
                <a:lnTo>
                  <a:pt x="0" y="368"/>
                </a:lnTo>
                <a:lnTo>
                  <a:pt x="0" y="445"/>
                </a:lnTo>
                <a:lnTo>
                  <a:pt x="607" y="0"/>
                </a:lnTo>
                <a:close/>
                <a:moveTo>
                  <a:pt x="1457" y="0"/>
                </a:moveTo>
                <a:lnTo>
                  <a:pt x="0" y="1065"/>
                </a:lnTo>
                <a:lnTo>
                  <a:pt x="0" y="1141"/>
                </a:lnTo>
                <a:lnTo>
                  <a:pt x="1567" y="0"/>
                </a:lnTo>
                <a:close/>
                <a:moveTo>
                  <a:pt x="2416" y="0"/>
                </a:moveTo>
                <a:lnTo>
                  <a:pt x="0" y="1762"/>
                </a:lnTo>
                <a:lnTo>
                  <a:pt x="0" y="1844"/>
                </a:lnTo>
                <a:lnTo>
                  <a:pt x="2521" y="0"/>
                </a:lnTo>
                <a:close/>
                <a:moveTo>
                  <a:pt x="3371" y="0"/>
                </a:moveTo>
                <a:lnTo>
                  <a:pt x="0" y="2464"/>
                </a:lnTo>
                <a:lnTo>
                  <a:pt x="0" y="2540"/>
                </a:lnTo>
                <a:lnTo>
                  <a:pt x="3480" y="0"/>
                </a:lnTo>
                <a:close/>
                <a:moveTo>
                  <a:pt x="4330" y="0"/>
                </a:moveTo>
                <a:lnTo>
                  <a:pt x="0" y="3161"/>
                </a:lnTo>
                <a:lnTo>
                  <a:pt x="0" y="3241"/>
                </a:lnTo>
                <a:lnTo>
                  <a:pt x="4435" y="0"/>
                </a:lnTo>
                <a:close/>
                <a:moveTo>
                  <a:pt x="5290" y="0"/>
                </a:moveTo>
                <a:lnTo>
                  <a:pt x="0" y="3862"/>
                </a:lnTo>
                <a:lnTo>
                  <a:pt x="0" y="3939"/>
                </a:lnTo>
                <a:lnTo>
                  <a:pt x="5394" y="0"/>
                </a:lnTo>
                <a:close/>
                <a:moveTo>
                  <a:pt x="6245" y="0"/>
                </a:moveTo>
                <a:lnTo>
                  <a:pt x="415" y="4259"/>
                </a:lnTo>
                <a:lnTo>
                  <a:pt x="521" y="4259"/>
                </a:lnTo>
                <a:lnTo>
                  <a:pt x="6350" y="0"/>
                </a:lnTo>
                <a:close/>
                <a:moveTo>
                  <a:pt x="7204" y="0"/>
                </a:moveTo>
                <a:lnTo>
                  <a:pt x="1371" y="4259"/>
                </a:lnTo>
                <a:lnTo>
                  <a:pt x="1481" y="4259"/>
                </a:lnTo>
                <a:lnTo>
                  <a:pt x="7309" y="0"/>
                </a:lnTo>
                <a:close/>
                <a:moveTo>
                  <a:pt x="8159" y="0"/>
                </a:moveTo>
                <a:lnTo>
                  <a:pt x="2330" y="4259"/>
                </a:lnTo>
                <a:lnTo>
                  <a:pt x="2435" y="4259"/>
                </a:lnTo>
                <a:lnTo>
                  <a:pt x="8269" y="0"/>
                </a:lnTo>
                <a:close/>
                <a:moveTo>
                  <a:pt x="9118" y="0"/>
                </a:moveTo>
                <a:lnTo>
                  <a:pt x="3290" y="4259"/>
                </a:lnTo>
                <a:lnTo>
                  <a:pt x="3394" y="4259"/>
                </a:lnTo>
                <a:lnTo>
                  <a:pt x="9223" y="0"/>
                </a:lnTo>
                <a:close/>
                <a:moveTo>
                  <a:pt x="10078" y="0"/>
                </a:moveTo>
                <a:lnTo>
                  <a:pt x="4244" y="4259"/>
                </a:lnTo>
                <a:lnTo>
                  <a:pt x="4350" y="4259"/>
                </a:lnTo>
                <a:lnTo>
                  <a:pt x="10182" y="0"/>
                </a:lnTo>
                <a:close/>
                <a:moveTo>
                  <a:pt x="11033" y="0"/>
                </a:moveTo>
                <a:lnTo>
                  <a:pt x="5204" y="4259"/>
                </a:lnTo>
                <a:lnTo>
                  <a:pt x="5309" y="4259"/>
                </a:lnTo>
                <a:lnTo>
                  <a:pt x="11138" y="0"/>
                </a:lnTo>
                <a:close/>
                <a:moveTo>
                  <a:pt x="11993" y="0"/>
                </a:moveTo>
                <a:lnTo>
                  <a:pt x="6159" y="4259"/>
                </a:lnTo>
                <a:lnTo>
                  <a:pt x="6269" y="4259"/>
                </a:lnTo>
                <a:lnTo>
                  <a:pt x="12097" y="0"/>
                </a:lnTo>
                <a:close/>
                <a:moveTo>
                  <a:pt x="12947" y="0"/>
                </a:moveTo>
                <a:lnTo>
                  <a:pt x="7118" y="4259"/>
                </a:lnTo>
                <a:lnTo>
                  <a:pt x="7223" y="4259"/>
                </a:lnTo>
                <a:lnTo>
                  <a:pt x="13057" y="0"/>
                </a:lnTo>
                <a:close/>
                <a:moveTo>
                  <a:pt x="13906" y="0"/>
                </a:moveTo>
                <a:lnTo>
                  <a:pt x="8078" y="4259"/>
                </a:lnTo>
                <a:lnTo>
                  <a:pt x="8183" y="4259"/>
                </a:lnTo>
                <a:lnTo>
                  <a:pt x="14011" y="0"/>
                </a:lnTo>
                <a:close/>
                <a:moveTo>
                  <a:pt x="14866" y="0"/>
                </a:moveTo>
                <a:lnTo>
                  <a:pt x="9032" y="4259"/>
                </a:lnTo>
                <a:lnTo>
                  <a:pt x="9138" y="4259"/>
                </a:lnTo>
                <a:lnTo>
                  <a:pt x="14972" y="0"/>
                </a:lnTo>
                <a:close/>
                <a:moveTo>
                  <a:pt x="15820" y="0"/>
                </a:moveTo>
                <a:lnTo>
                  <a:pt x="9992" y="4259"/>
                </a:lnTo>
                <a:lnTo>
                  <a:pt x="10096" y="4259"/>
                </a:lnTo>
                <a:lnTo>
                  <a:pt x="15926" y="0"/>
                </a:lnTo>
                <a:close/>
                <a:moveTo>
                  <a:pt x="16781" y="0"/>
                </a:moveTo>
                <a:lnTo>
                  <a:pt x="10947" y="4259"/>
                </a:lnTo>
                <a:lnTo>
                  <a:pt x="11057" y="4259"/>
                </a:lnTo>
                <a:lnTo>
                  <a:pt x="16885" y="0"/>
                </a:lnTo>
                <a:close/>
                <a:moveTo>
                  <a:pt x="17735" y="0"/>
                </a:moveTo>
                <a:lnTo>
                  <a:pt x="11907" y="4259"/>
                </a:lnTo>
                <a:lnTo>
                  <a:pt x="12011" y="4259"/>
                </a:lnTo>
                <a:lnTo>
                  <a:pt x="17845" y="0"/>
                </a:lnTo>
                <a:close/>
                <a:moveTo>
                  <a:pt x="18695" y="0"/>
                </a:moveTo>
                <a:lnTo>
                  <a:pt x="12866" y="4259"/>
                </a:lnTo>
                <a:lnTo>
                  <a:pt x="12971" y="4259"/>
                </a:lnTo>
                <a:lnTo>
                  <a:pt x="18799" y="0"/>
                </a:lnTo>
                <a:close/>
                <a:moveTo>
                  <a:pt x="19654" y="0"/>
                </a:moveTo>
                <a:lnTo>
                  <a:pt x="13820" y="4259"/>
                </a:lnTo>
                <a:lnTo>
                  <a:pt x="13925" y="4259"/>
                </a:lnTo>
                <a:lnTo>
                  <a:pt x="19759" y="0"/>
                </a:lnTo>
                <a:close/>
                <a:moveTo>
                  <a:pt x="20608" y="0"/>
                </a:moveTo>
                <a:lnTo>
                  <a:pt x="14780" y="4259"/>
                </a:lnTo>
                <a:lnTo>
                  <a:pt x="14886" y="4259"/>
                </a:lnTo>
                <a:lnTo>
                  <a:pt x="20714" y="0"/>
                </a:lnTo>
                <a:close/>
                <a:moveTo>
                  <a:pt x="21569" y="0"/>
                </a:moveTo>
                <a:lnTo>
                  <a:pt x="15735" y="4259"/>
                </a:lnTo>
                <a:lnTo>
                  <a:pt x="15845" y="4259"/>
                </a:lnTo>
                <a:lnTo>
                  <a:pt x="21674" y="0"/>
                </a:lnTo>
                <a:close/>
                <a:moveTo>
                  <a:pt x="22523" y="0"/>
                </a:moveTo>
                <a:lnTo>
                  <a:pt x="16695" y="4259"/>
                </a:lnTo>
                <a:lnTo>
                  <a:pt x="16799" y="4259"/>
                </a:lnTo>
                <a:lnTo>
                  <a:pt x="22633" y="0"/>
                </a:lnTo>
                <a:close/>
                <a:moveTo>
                  <a:pt x="23483" y="0"/>
                </a:moveTo>
                <a:lnTo>
                  <a:pt x="17649" y="4259"/>
                </a:lnTo>
                <a:lnTo>
                  <a:pt x="17759" y="4259"/>
                </a:lnTo>
                <a:lnTo>
                  <a:pt x="23587" y="0"/>
                </a:lnTo>
                <a:close/>
                <a:moveTo>
                  <a:pt x="24437" y="0"/>
                </a:moveTo>
                <a:lnTo>
                  <a:pt x="18609" y="4259"/>
                </a:lnTo>
                <a:lnTo>
                  <a:pt x="18713" y="4259"/>
                </a:lnTo>
                <a:lnTo>
                  <a:pt x="24547" y="0"/>
                </a:lnTo>
                <a:close/>
                <a:moveTo>
                  <a:pt x="25398" y="0"/>
                </a:moveTo>
                <a:lnTo>
                  <a:pt x="19568" y="4259"/>
                </a:lnTo>
                <a:lnTo>
                  <a:pt x="19674" y="4259"/>
                </a:lnTo>
                <a:lnTo>
                  <a:pt x="25502" y="0"/>
                </a:lnTo>
                <a:close/>
                <a:moveTo>
                  <a:pt x="26357" y="0"/>
                </a:moveTo>
                <a:lnTo>
                  <a:pt x="20523" y="4259"/>
                </a:lnTo>
                <a:lnTo>
                  <a:pt x="20633" y="4259"/>
                </a:lnTo>
                <a:lnTo>
                  <a:pt x="26462" y="0"/>
                </a:lnTo>
                <a:close/>
                <a:moveTo>
                  <a:pt x="27311" y="0"/>
                </a:moveTo>
                <a:lnTo>
                  <a:pt x="21483" y="4259"/>
                </a:lnTo>
                <a:lnTo>
                  <a:pt x="21588" y="4259"/>
                </a:lnTo>
                <a:lnTo>
                  <a:pt x="27421" y="0"/>
                </a:lnTo>
                <a:close/>
                <a:moveTo>
                  <a:pt x="28271" y="0"/>
                </a:moveTo>
                <a:lnTo>
                  <a:pt x="22437" y="4259"/>
                </a:lnTo>
                <a:lnTo>
                  <a:pt x="22547" y="4259"/>
                </a:lnTo>
                <a:lnTo>
                  <a:pt x="28376" y="0"/>
                </a:lnTo>
                <a:close/>
                <a:moveTo>
                  <a:pt x="29225" y="0"/>
                </a:moveTo>
                <a:lnTo>
                  <a:pt x="23397" y="4259"/>
                </a:lnTo>
                <a:lnTo>
                  <a:pt x="23501" y="4259"/>
                </a:lnTo>
                <a:lnTo>
                  <a:pt x="29335" y="0"/>
                </a:lnTo>
                <a:close/>
                <a:moveTo>
                  <a:pt x="30185" y="0"/>
                </a:moveTo>
                <a:lnTo>
                  <a:pt x="24356" y="4259"/>
                </a:lnTo>
                <a:lnTo>
                  <a:pt x="24461" y="4259"/>
                </a:lnTo>
                <a:lnTo>
                  <a:pt x="30290" y="0"/>
                </a:lnTo>
                <a:close/>
                <a:moveTo>
                  <a:pt x="31144" y="0"/>
                </a:moveTo>
                <a:lnTo>
                  <a:pt x="25312" y="4259"/>
                </a:lnTo>
                <a:lnTo>
                  <a:pt x="25420" y="4259"/>
                </a:lnTo>
                <a:lnTo>
                  <a:pt x="31250" y="0"/>
                </a:lnTo>
                <a:close/>
                <a:moveTo>
                  <a:pt x="32100" y="0"/>
                </a:moveTo>
                <a:lnTo>
                  <a:pt x="26271" y="4259"/>
                </a:lnTo>
                <a:lnTo>
                  <a:pt x="26376" y="4259"/>
                </a:lnTo>
                <a:lnTo>
                  <a:pt x="32204" y="0"/>
                </a:lnTo>
                <a:close/>
              </a:path>
            </a:pathLst>
          </a:custGeom>
          <a:solidFill>
            <a:srgbClr val="0513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a:off x="1667425" y="-21"/>
            <a:ext cx="330900" cy="841800"/>
          </a:xfrm>
          <a:prstGeom prst="rect">
            <a:avLst/>
          </a:prstGeom>
          <a:solidFill>
            <a:srgbClr val="051357">
              <a:alpha val="52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txBox="1">
            <a:spLocks noGrp="1"/>
          </p:cNvSpPr>
          <p:nvPr>
            <p:ph type="subTitle" idx="1"/>
          </p:nvPr>
        </p:nvSpPr>
        <p:spPr>
          <a:xfrm>
            <a:off x="3459025" y="617750"/>
            <a:ext cx="1862400" cy="1585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rgbClr val="051357"/>
              </a:buClr>
              <a:buSzPts val="1600"/>
              <a:buFont typeface="Teko Medium"/>
              <a:buNone/>
              <a:defRPr sz="1600">
                <a:solidFill>
                  <a:srgbClr val="051357"/>
                </a:solidFill>
                <a:latin typeface="Teko Medium"/>
                <a:ea typeface="Teko Medium"/>
                <a:cs typeface="Teko Medium"/>
                <a:sym typeface="Teko Medium"/>
              </a:defRPr>
            </a:lvl1pPr>
            <a:lvl2pPr lvl="1" rtl="0">
              <a:lnSpc>
                <a:spcPct val="100000"/>
              </a:lnSpc>
              <a:spcBef>
                <a:spcPts val="0"/>
              </a:spcBef>
              <a:spcAft>
                <a:spcPts val="0"/>
              </a:spcAft>
              <a:buClr>
                <a:srgbClr val="051357"/>
              </a:buClr>
              <a:buSzPts val="1600"/>
              <a:buFont typeface="Teko Medium"/>
              <a:buNone/>
              <a:defRPr sz="1600">
                <a:solidFill>
                  <a:srgbClr val="051357"/>
                </a:solidFill>
                <a:latin typeface="Teko Medium"/>
                <a:ea typeface="Teko Medium"/>
                <a:cs typeface="Teko Medium"/>
                <a:sym typeface="Teko Medium"/>
              </a:defRPr>
            </a:lvl2pPr>
            <a:lvl3pPr lvl="2" rtl="0">
              <a:lnSpc>
                <a:spcPct val="100000"/>
              </a:lnSpc>
              <a:spcBef>
                <a:spcPts val="0"/>
              </a:spcBef>
              <a:spcAft>
                <a:spcPts val="0"/>
              </a:spcAft>
              <a:buClr>
                <a:srgbClr val="051357"/>
              </a:buClr>
              <a:buSzPts val="1600"/>
              <a:buFont typeface="Teko Medium"/>
              <a:buNone/>
              <a:defRPr sz="1600">
                <a:solidFill>
                  <a:srgbClr val="051357"/>
                </a:solidFill>
                <a:latin typeface="Teko Medium"/>
                <a:ea typeface="Teko Medium"/>
                <a:cs typeface="Teko Medium"/>
                <a:sym typeface="Teko Medium"/>
              </a:defRPr>
            </a:lvl3pPr>
            <a:lvl4pPr lvl="3" rtl="0">
              <a:lnSpc>
                <a:spcPct val="100000"/>
              </a:lnSpc>
              <a:spcBef>
                <a:spcPts val="0"/>
              </a:spcBef>
              <a:spcAft>
                <a:spcPts val="0"/>
              </a:spcAft>
              <a:buClr>
                <a:srgbClr val="051357"/>
              </a:buClr>
              <a:buSzPts val="1600"/>
              <a:buFont typeface="Teko Medium"/>
              <a:buNone/>
              <a:defRPr sz="1600">
                <a:solidFill>
                  <a:srgbClr val="051357"/>
                </a:solidFill>
                <a:latin typeface="Teko Medium"/>
                <a:ea typeface="Teko Medium"/>
                <a:cs typeface="Teko Medium"/>
                <a:sym typeface="Teko Medium"/>
              </a:defRPr>
            </a:lvl4pPr>
            <a:lvl5pPr lvl="4" rtl="0">
              <a:lnSpc>
                <a:spcPct val="100000"/>
              </a:lnSpc>
              <a:spcBef>
                <a:spcPts val="0"/>
              </a:spcBef>
              <a:spcAft>
                <a:spcPts val="0"/>
              </a:spcAft>
              <a:buClr>
                <a:srgbClr val="051357"/>
              </a:buClr>
              <a:buSzPts val="1600"/>
              <a:buFont typeface="Teko Medium"/>
              <a:buNone/>
              <a:defRPr sz="1600">
                <a:solidFill>
                  <a:srgbClr val="051357"/>
                </a:solidFill>
                <a:latin typeface="Teko Medium"/>
                <a:ea typeface="Teko Medium"/>
                <a:cs typeface="Teko Medium"/>
                <a:sym typeface="Teko Medium"/>
              </a:defRPr>
            </a:lvl5pPr>
            <a:lvl6pPr lvl="5" rtl="0">
              <a:lnSpc>
                <a:spcPct val="100000"/>
              </a:lnSpc>
              <a:spcBef>
                <a:spcPts val="0"/>
              </a:spcBef>
              <a:spcAft>
                <a:spcPts val="0"/>
              </a:spcAft>
              <a:buClr>
                <a:srgbClr val="051357"/>
              </a:buClr>
              <a:buSzPts val="1600"/>
              <a:buFont typeface="Teko Medium"/>
              <a:buNone/>
              <a:defRPr sz="1600">
                <a:solidFill>
                  <a:srgbClr val="051357"/>
                </a:solidFill>
                <a:latin typeface="Teko Medium"/>
                <a:ea typeface="Teko Medium"/>
                <a:cs typeface="Teko Medium"/>
                <a:sym typeface="Teko Medium"/>
              </a:defRPr>
            </a:lvl6pPr>
            <a:lvl7pPr lvl="6" rtl="0">
              <a:lnSpc>
                <a:spcPct val="100000"/>
              </a:lnSpc>
              <a:spcBef>
                <a:spcPts val="0"/>
              </a:spcBef>
              <a:spcAft>
                <a:spcPts val="0"/>
              </a:spcAft>
              <a:buClr>
                <a:srgbClr val="051357"/>
              </a:buClr>
              <a:buSzPts val="1600"/>
              <a:buFont typeface="Teko Medium"/>
              <a:buNone/>
              <a:defRPr sz="1600">
                <a:solidFill>
                  <a:srgbClr val="051357"/>
                </a:solidFill>
                <a:latin typeface="Teko Medium"/>
                <a:ea typeface="Teko Medium"/>
                <a:cs typeface="Teko Medium"/>
                <a:sym typeface="Teko Medium"/>
              </a:defRPr>
            </a:lvl7pPr>
            <a:lvl8pPr lvl="7" rtl="0">
              <a:lnSpc>
                <a:spcPct val="100000"/>
              </a:lnSpc>
              <a:spcBef>
                <a:spcPts val="0"/>
              </a:spcBef>
              <a:spcAft>
                <a:spcPts val="0"/>
              </a:spcAft>
              <a:buClr>
                <a:srgbClr val="051357"/>
              </a:buClr>
              <a:buSzPts val="1600"/>
              <a:buFont typeface="Teko Medium"/>
              <a:buNone/>
              <a:defRPr sz="1600">
                <a:solidFill>
                  <a:srgbClr val="051357"/>
                </a:solidFill>
                <a:latin typeface="Teko Medium"/>
                <a:ea typeface="Teko Medium"/>
                <a:cs typeface="Teko Medium"/>
                <a:sym typeface="Teko Medium"/>
              </a:defRPr>
            </a:lvl8pPr>
            <a:lvl9pPr lvl="8" rtl="0">
              <a:lnSpc>
                <a:spcPct val="100000"/>
              </a:lnSpc>
              <a:spcBef>
                <a:spcPts val="0"/>
              </a:spcBef>
              <a:spcAft>
                <a:spcPts val="0"/>
              </a:spcAft>
              <a:buClr>
                <a:srgbClr val="051357"/>
              </a:buClr>
              <a:buSzPts val="1600"/>
              <a:buFont typeface="Teko Medium"/>
              <a:buNone/>
              <a:defRPr sz="1600">
                <a:solidFill>
                  <a:srgbClr val="051357"/>
                </a:solidFill>
                <a:latin typeface="Teko Medium"/>
                <a:ea typeface="Teko Medium"/>
                <a:cs typeface="Teko Medium"/>
                <a:sym typeface="Teko Medium"/>
              </a:defRPr>
            </a:lvl9pPr>
          </a:lstStyle>
          <a:p>
            <a:endParaRPr/>
          </a:p>
        </p:txBody>
      </p:sp>
      <p:sp>
        <p:nvSpPr>
          <p:cNvPr id="27" name="Google Shape;27;p3"/>
          <p:cNvSpPr txBox="1">
            <a:spLocks noGrp="1"/>
          </p:cNvSpPr>
          <p:nvPr>
            <p:ph type="subTitle" idx="4"/>
          </p:nvPr>
        </p:nvSpPr>
        <p:spPr>
          <a:xfrm>
            <a:off x="3459025" y="2285109"/>
            <a:ext cx="1862400" cy="1585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rgbClr val="051357"/>
              </a:buClr>
              <a:buSzPts val="1600"/>
              <a:buFont typeface="Teko Medium"/>
              <a:buNone/>
              <a:defRPr sz="1600">
                <a:solidFill>
                  <a:srgbClr val="051357"/>
                </a:solidFill>
                <a:latin typeface="Teko Medium"/>
                <a:ea typeface="Teko Medium"/>
                <a:cs typeface="Teko Medium"/>
                <a:sym typeface="Teko Medium"/>
              </a:defRPr>
            </a:lvl1pPr>
            <a:lvl2pPr lvl="1" rtl="0">
              <a:lnSpc>
                <a:spcPct val="100000"/>
              </a:lnSpc>
              <a:spcBef>
                <a:spcPts val="0"/>
              </a:spcBef>
              <a:spcAft>
                <a:spcPts val="0"/>
              </a:spcAft>
              <a:buClr>
                <a:srgbClr val="051357"/>
              </a:buClr>
              <a:buSzPts val="1600"/>
              <a:buFont typeface="Teko Medium"/>
              <a:buNone/>
              <a:defRPr sz="1600">
                <a:solidFill>
                  <a:srgbClr val="051357"/>
                </a:solidFill>
                <a:latin typeface="Teko Medium"/>
                <a:ea typeface="Teko Medium"/>
                <a:cs typeface="Teko Medium"/>
                <a:sym typeface="Teko Medium"/>
              </a:defRPr>
            </a:lvl2pPr>
            <a:lvl3pPr lvl="2" rtl="0">
              <a:lnSpc>
                <a:spcPct val="100000"/>
              </a:lnSpc>
              <a:spcBef>
                <a:spcPts val="0"/>
              </a:spcBef>
              <a:spcAft>
                <a:spcPts val="0"/>
              </a:spcAft>
              <a:buClr>
                <a:srgbClr val="051357"/>
              </a:buClr>
              <a:buSzPts val="1600"/>
              <a:buFont typeface="Teko Medium"/>
              <a:buNone/>
              <a:defRPr sz="1600">
                <a:solidFill>
                  <a:srgbClr val="051357"/>
                </a:solidFill>
                <a:latin typeface="Teko Medium"/>
                <a:ea typeface="Teko Medium"/>
                <a:cs typeface="Teko Medium"/>
                <a:sym typeface="Teko Medium"/>
              </a:defRPr>
            </a:lvl3pPr>
            <a:lvl4pPr lvl="3" rtl="0">
              <a:lnSpc>
                <a:spcPct val="100000"/>
              </a:lnSpc>
              <a:spcBef>
                <a:spcPts val="0"/>
              </a:spcBef>
              <a:spcAft>
                <a:spcPts val="0"/>
              </a:spcAft>
              <a:buClr>
                <a:srgbClr val="051357"/>
              </a:buClr>
              <a:buSzPts val="1600"/>
              <a:buFont typeface="Teko Medium"/>
              <a:buNone/>
              <a:defRPr sz="1600">
                <a:solidFill>
                  <a:srgbClr val="051357"/>
                </a:solidFill>
                <a:latin typeface="Teko Medium"/>
                <a:ea typeface="Teko Medium"/>
                <a:cs typeface="Teko Medium"/>
                <a:sym typeface="Teko Medium"/>
              </a:defRPr>
            </a:lvl4pPr>
            <a:lvl5pPr lvl="4" rtl="0">
              <a:lnSpc>
                <a:spcPct val="100000"/>
              </a:lnSpc>
              <a:spcBef>
                <a:spcPts val="0"/>
              </a:spcBef>
              <a:spcAft>
                <a:spcPts val="0"/>
              </a:spcAft>
              <a:buClr>
                <a:srgbClr val="051357"/>
              </a:buClr>
              <a:buSzPts val="1600"/>
              <a:buFont typeface="Teko Medium"/>
              <a:buNone/>
              <a:defRPr sz="1600">
                <a:solidFill>
                  <a:srgbClr val="051357"/>
                </a:solidFill>
                <a:latin typeface="Teko Medium"/>
                <a:ea typeface="Teko Medium"/>
                <a:cs typeface="Teko Medium"/>
                <a:sym typeface="Teko Medium"/>
              </a:defRPr>
            </a:lvl5pPr>
            <a:lvl6pPr lvl="5" rtl="0">
              <a:lnSpc>
                <a:spcPct val="100000"/>
              </a:lnSpc>
              <a:spcBef>
                <a:spcPts val="0"/>
              </a:spcBef>
              <a:spcAft>
                <a:spcPts val="0"/>
              </a:spcAft>
              <a:buClr>
                <a:srgbClr val="051357"/>
              </a:buClr>
              <a:buSzPts val="1600"/>
              <a:buFont typeface="Teko Medium"/>
              <a:buNone/>
              <a:defRPr sz="1600">
                <a:solidFill>
                  <a:srgbClr val="051357"/>
                </a:solidFill>
                <a:latin typeface="Teko Medium"/>
                <a:ea typeface="Teko Medium"/>
                <a:cs typeface="Teko Medium"/>
                <a:sym typeface="Teko Medium"/>
              </a:defRPr>
            </a:lvl6pPr>
            <a:lvl7pPr lvl="6" rtl="0">
              <a:lnSpc>
                <a:spcPct val="100000"/>
              </a:lnSpc>
              <a:spcBef>
                <a:spcPts val="0"/>
              </a:spcBef>
              <a:spcAft>
                <a:spcPts val="0"/>
              </a:spcAft>
              <a:buClr>
                <a:srgbClr val="051357"/>
              </a:buClr>
              <a:buSzPts val="1600"/>
              <a:buFont typeface="Teko Medium"/>
              <a:buNone/>
              <a:defRPr sz="1600">
                <a:solidFill>
                  <a:srgbClr val="051357"/>
                </a:solidFill>
                <a:latin typeface="Teko Medium"/>
                <a:ea typeface="Teko Medium"/>
                <a:cs typeface="Teko Medium"/>
                <a:sym typeface="Teko Medium"/>
              </a:defRPr>
            </a:lvl7pPr>
            <a:lvl8pPr lvl="7" rtl="0">
              <a:lnSpc>
                <a:spcPct val="100000"/>
              </a:lnSpc>
              <a:spcBef>
                <a:spcPts val="0"/>
              </a:spcBef>
              <a:spcAft>
                <a:spcPts val="0"/>
              </a:spcAft>
              <a:buClr>
                <a:srgbClr val="051357"/>
              </a:buClr>
              <a:buSzPts val="1600"/>
              <a:buFont typeface="Teko Medium"/>
              <a:buNone/>
              <a:defRPr sz="1600">
                <a:solidFill>
                  <a:srgbClr val="051357"/>
                </a:solidFill>
                <a:latin typeface="Teko Medium"/>
                <a:ea typeface="Teko Medium"/>
                <a:cs typeface="Teko Medium"/>
                <a:sym typeface="Teko Medium"/>
              </a:defRPr>
            </a:lvl8pPr>
            <a:lvl9pPr lvl="8" rtl="0">
              <a:lnSpc>
                <a:spcPct val="100000"/>
              </a:lnSpc>
              <a:spcBef>
                <a:spcPts val="0"/>
              </a:spcBef>
              <a:spcAft>
                <a:spcPts val="0"/>
              </a:spcAft>
              <a:buClr>
                <a:srgbClr val="051357"/>
              </a:buClr>
              <a:buSzPts val="1600"/>
              <a:buFont typeface="Teko Medium"/>
              <a:buNone/>
              <a:defRPr sz="1600">
                <a:solidFill>
                  <a:srgbClr val="051357"/>
                </a:solidFill>
                <a:latin typeface="Teko Medium"/>
                <a:ea typeface="Teko Medium"/>
                <a:cs typeface="Teko Medium"/>
                <a:sym typeface="Teko Medium"/>
              </a:defRPr>
            </a:lvl9pPr>
          </a:lstStyle>
          <a:p>
            <a:endParaRPr/>
          </a:p>
        </p:txBody>
      </p:sp>
      <p:sp>
        <p:nvSpPr>
          <p:cNvPr id="28" name="Google Shape;28;p3"/>
          <p:cNvSpPr txBox="1">
            <a:spLocks noGrp="1"/>
          </p:cNvSpPr>
          <p:nvPr>
            <p:ph type="title" idx="5" hasCustomPrompt="1"/>
          </p:nvPr>
        </p:nvSpPr>
        <p:spPr>
          <a:xfrm>
            <a:off x="4518675" y="1084331"/>
            <a:ext cx="1862400" cy="993000"/>
          </a:xfrm>
          <a:prstGeom prst="rect">
            <a:avLst/>
          </a:prstGeom>
          <a:noFill/>
        </p:spPr>
        <p:txBody>
          <a:bodyPr spcFirstLastPara="1" wrap="square" lIns="91425" tIns="91425" rIns="91425" bIns="91425" anchor="t" anchorCtr="0">
            <a:noAutofit/>
          </a:bodyPr>
          <a:lstStyle>
            <a:lvl1pPr lvl="0" algn="r" rtl="0">
              <a:spcBef>
                <a:spcPts val="0"/>
              </a:spcBef>
              <a:spcAft>
                <a:spcPts val="0"/>
              </a:spcAft>
              <a:buClr>
                <a:srgbClr val="051357"/>
              </a:buClr>
              <a:buSzPts val="7200"/>
              <a:buNone/>
              <a:defRPr sz="7200">
                <a:solidFill>
                  <a:srgbClr val="051357"/>
                </a:solidFill>
              </a:defRPr>
            </a:lvl1pPr>
            <a:lvl2pPr lvl="1" algn="r" rtl="0">
              <a:spcBef>
                <a:spcPts val="0"/>
              </a:spcBef>
              <a:spcAft>
                <a:spcPts val="0"/>
              </a:spcAft>
              <a:buClr>
                <a:srgbClr val="051357"/>
              </a:buClr>
              <a:buSzPts val="7200"/>
              <a:buNone/>
              <a:defRPr sz="7200">
                <a:solidFill>
                  <a:srgbClr val="051357"/>
                </a:solidFill>
              </a:defRPr>
            </a:lvl2pPr>
            <a:lvl3pPr lvl="2" algn="r" rtl="0">
              <a:spcBef>
                <a:spcPts val="0"/>
              </a:spcBef>
              <a:spcAft>
                <a:spcPts val="0"/>
              </a:spcAft>
              <a:buClr>
                <a:srgbClr val="051357"/>
              </a:buClr>
              <a:buSzPts val="7200"/>
              <a:buNone/>
              <a:defRPr sz="7200">
                <a:solidFill>
                  <a:srgbClr val="051357"/>
                </a:solidFill>
              </a:defRPr>
            </a:lvl3pPr>
            <a:lvl4pPr lvl="3" algn="r" rtl="0">
              <a:spcBef>
                <a:spcPts val="0"/>
              </a:spcBef>
              <a:spcAft>
                <a:spcPts val="0"/>
              </a:spcAft>
              <a:buClr>
                <a:srgbClr val="051357"/>
              </a:buClr>
              <a:buSzPts val="7200"/>
              <a:buNone/>
              <a:defRPr sz="7200">
                <a:solidFill>
                  <a:srgbClr val="051357"/>
                </a:solidFill>
              </a:defRPr>
            </a:lvl4pPr>
            <a:lvl5pPr lvl="4" algn="r" rtl="0">
              <a:spcBef>
                <a:spcPts val="0"/>
              </a:spcBef>
              <a:spcAft>
                <a:spcPts val="0"/>
              </a:spcAft>
              <a:buClr>
                <a:srgbClr val="051357"/>
              </a:buClr>
              <a:buSzPts val="7200"/>
              <a:buNone/>
              <a:defRPr sz="7200">
                <a:solidFill>
                  <a:srgbClr val="051357"/>
                </a:solidFill>
              </a:defRPr>
            </a:lvl5pPr>
            <a:lvl6pPr lvl="5" algn="r" rtl="0">
              <a:spcBef>
                <a:spcPts val="0"/>
              </a:spcBef>
              <a:spcAft>
                <a:spcPts val="0"/>
              </a:spcAft>
              <a:buClr>
                <a:srgbClr val="051357"/>
              </a:buClr>
              <a:buSzPts val="7200"/>
              <a:buNone/>
              <a:defRPr sz="7200">
                <a:solidFill>
                  <a:srgbClr val="051357"/>
                </a:solidFill>
              </a:defRPr>
            </a:lvl6pPr>
            <a:lvl7pPr lvl="6" algn="r" rtl="0">
              <a:spcBef>
                <a:spcPts val="0"/>
              </a:spcBef>
              <a:spcAft>
                <a:spcPts val="0"/>
              </a:spcAft>
              <a:buClr>
                <a:srgbClr val="051357"/>
              </a:buClr>
              <a:buSzPts val="7200"/>
              <a:buNone/>
              <a:defRPr sz="7200">
                <a:solidFill>
                  <a:srgbClr val="051357"/>
                </a:solidFill>
              </a:defRPr>
            </a:lvl7pPr>
            <a:lvl8pPr lvl="7" algn="r" rtl="0">
              <a:spcBef>
                <a:spcPts val="0"/>
              </a:spcBef>
              <a:spcAft>
                <a:spcPts val="0"/>
              </a:spcAft>
              <a:buClr>
                <a:srgbClr val="051357"/>
              </a:buClr>
              <a:buSzPts val="7200"/>
              <a:buNone/>
              <a:defRPr sz="7200">
                <a:solidFill>
                  <a:srgbClr val="051357"/>
                </a:solidFill>
              </a:defRPr>
            </a:lvl8pPr>
            <a:lvl9pPr lvl="8" algn="r" rtl="0">
              <a:spcBef>
                <a:spcPts val="0"/>
              </a:spcBef>
              <a:spcAft>
                <a:spcPts val="0"/>
              </a:spcAft>
              <a:buClr>
                <a:srgbClr val="051357"/>
              </a:buClr>
              <a:buSzPts val="7200"/>
              <a:buNone/>
              <a:defRPr sz="7200">
                <a:solidFill>
                  <a:srgbClr val="051357"/>
                </a:solidFill>
              </a:defRPr>
            </a:lvl9pPr>
          </a:lstStyle>
          <a:p>
            <a:r>
              <a:t>xx%</a:t>
            </a:r>
          </a:p>
        </p:txBody>
      </p:sp>
      <p:sp>
        <p:nvSpPr>
          <p:cNvPr id="29" name="Google Shape;29;p3"/>
          <p:cNvSpPr txBox="1">
            <a:spLocks noGrp="1"/>
          </p:cNvSpPr>
          <p:nvPr>
            <p:ph type="title" idx="6" hasCustomPrompt="1"/>
          </p:nvPr>
        </p:nvSpPr>
        <p:spPr>
          <a:xfrm>
            <a:off x="4518675" y="2757955"/>
            <a:ext cx="1862400" cy="969600"/>
          </a:xfrm>
          <a:prstGeom prst="rect">
            <a:avLst/>
          </a:prstGeom>
          <a:noFill/>
        </p:spPr>
        <p:txBody>
          <a:bodyPr spcFirstLastPara="1" wrap="square" lIns="91425" tIns="91425" rIns="91425" bIns="91425" anchor="t" anchorCtr="0">
            <a:noAutofit/>
          </a:bodyPr>
          <a:lstStyle>
            <a:lvl1pPr lvl="0" algn="r" rtl="0">
              <a:spcBef>
                <a:spcPts val="0"/>
              </a:spcBef>
              <a:spcAft>
                <a:spcPts val="0"/>
              </a:spcAft>
              <a:buClr>
                <a:srgbClr val="051357"/>
              </a:buClr>
              <a:buSzPts val="7200"/>
              <a:buNone/>
              <a:defRPr sz="7200">
                <a:solidFill>
                  <a:srgbClr val="051357"/>
                </a:solidFill>
              </a:defRPr>
            </a:lvl1pPr>
            <a:lvl2pPr lvl="1" algn="r" rtl="0">
              <a:spcBef>
                <a:spcPts val="0"/>
              </a:spcBef>
              <a:spcAft>
                <a:spcPts val="0"/>
              </a:spcAft>
              <a:buClr>
                <a:srgbClr val="051357"/>
              </a:buClr>
              <a:buSzPts val="7200"/>
              <a:buNone/>
              <a:defRPr sz="7200">
                <a:solidFill>
                  <a:srgbClr val="051357"/>
                </a:solidFill>
              </a:defRPr>
            </a:lvl2pPr>
            <a:lvl3pPr lvl="2" algn="r" rtl="0">
              <a:spcBef>
                <a:spcPts val="0"/>
              </a:spcBef>
              <a:spcAft>
                <a:spcPts val="0"/>
              </a:spcAft>
              <a:buClr>
                <a:srgbClr val="051357"/>
              </a:buClr>
              <a:buSzPts val="7200"/>
              <a:buNone/>
              <a:defRPr sz="7200">
                <a:solidFill>
                  <a:srgbClr val="051357"/>
                </a:solidFill>
              </a:defRPr>
            </a:lvl3pPr>
            <a:lvl4pPr lvl="3" algn="r" rtl="0">
              <a:spcBef>
                <a:spcPts val="0"/>
              </a:spcBef>
              <a:spcAft>
                <a:spcPts val="0"/>
              </a:spcAft>
              <a:buClr>
                <a:srgbClr val="051357"/>
              </a:buClr>
              <a:buSzPts val="7200"/>
              <a:buNone/>
              <a:defRPr sz="7200">
                <a:solidFill>
                  <a:srgbClr val="051357"/>
                </a:solidFill>
              </a:defRPr>
            </a:lvl4pPr>
            <a:lvl5pPr lvl="4" algn="r" rtl="0">
              <a:spcBef>
                <a:spcPts val="0"/>
              </a:spcBef>
              <a:spcAft>
                <a:spcPts val="0"/>
              </a:spcAft>
              <a:buClr>
                <a:srgbClr val="051357"/>
              </a:buClr>
              <a:buSzPts val="7200"/>
              <a:buNone/>
              <a:defRPr sz="7200">
                <a:solidFill>
                  <a:srgbClr val="051357"/>
                </a:solidFill>
              </a:defRPr>
            </a:lvl5pPr>
            <a:lvl6pPr lvl="5" algn="r" rtl="0">
              <a:spcBef>
                <a:spcPts val="0"/>
              </a:spcBef>
              <a:spcAft>
                <a:spcPts val="0"/>
              </a:spcAft>
              <a:buClr>
                <a:srgbClr val="051357"/>
              </a:buClr>
              <a:buSzPts val="7200"/>
              <a:buNone/>
              <a:defRPr sz="7200">
                <a:solidFill>
                  <a:srgbClr val="051357"/>
                </a:solidFill>
              </a:defRPr>
            </a:lvl6pPr>
            <a:lvl7pPr lvl="6" algn="r" rtl="0">
              <a:spcBef>
                <a:spcPts val="0"/>
              </a:spcBef>
              <a:spcAft>
                <a:spcPts val="0"/>
              </a:spcAft>
              <a:buClr>
                <a:srgbClr val="051357"/>
              </a:buClr>
              <a:buSzPts val="7200"/>
              <a:buNone/>
              <a:defRPr sz="7200">
                <a:solidFill>
                  <a:srgbClr val="051357"/>
                </a:solidFill>
              </a:defRPr>
            </a:lvl7pPr>
            <a:lvl8pPr lvl="7" algn="r" rtl="0">
              <a:spcBef>
                <a:spcPts val="0"/>
              </a:spcBef>
              <a:spcAft>
                <a:spcPts val="0"/>
              </a:spcAft>
              <a:buClr>
                <a:srgbClr val="051357"/>
              </a:buClr>
              <a:buSzPts val="7200"/>
              <a:buNone/>
              <a:defRPr sz="7200">
                <a:solidFill>
                  <a:srgbClr val="051357"/>
                </a:solidFill>
              </a:defRPr>
            </a:lvl8pPr>
            <a:lvl9pPr lvl="8" algn="r" rtl="0">
              <a:spcBef>
                <a:spcPts val="0"/>
              </a:spcBef>
              <a:spcAft>
                <a:spcPts val="0"/>
              </a:spcAft>
              <a:buClr>
                <a:srgbClr val="051357"/>
              </a:buClr>
              <a:buSzPts val="7200"/>
              <a:buNone/>
              <a:defRPr sz="7200">
                <a:solidFill>
                  <a:srgbClr val="051357"/>
                </a:solidFill>
              </a:defRPr>
            </a:lvl9pPr>
          </a:lstStyle>
          <a:p>
            <a:r>
              <a:t>xx%</a:t>
            </a:r>
          </a:p>
        </p:txBody>
      </p:sp>
      <p:sp>
        <p:nvSpPr>
          <p:cNvPr id="30" name="Google Shape;30;p3"/>
          <p:cNvSpPr txBox="1">
            <a:spLocks noGrp="1"/>
          </p:cNvSpPr>
          <p:nvPr>
            <p:ph type="subTitle" idx="7"/>
          </p:nvPr>
        </p:nvSpPr>
        <p:spPr>
          <a:xfrm>
            <a:off x="6381075" y="617750"/>
            <a:ext cx="1862400" cy="1585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rgbClr val="051357"/>
              </a:buClr>
              <a:buSzPts val="1600"/>
              <a:buFont typeface="Teko Medium"/>
              <a:buNone/>
              <a:defRPr sz="1600">
                <a:solidFill>
                  <a:srgbClr val="051357"/>
                </a:solidFill>
                <a:latin typeface="Teko Medium"/>
                <a:ea typeface="Teko Medium"/>
                <a:cs typeface="Teko Medium"/>
                <a:sym typeface="Teko Medium"/>
              </a:defRPr>
            </a:lvl1pPr>
            <a:lvl2pPr lvl="1" rtl="0">
              <a:lnSpc>
                <a:spcPct val="100000"/>
              </a:lnSpc>
              <a:spcBef>
                <a:spcPts val="0"/>
              </a:spcBef>
              <a:spcAft>
                <a:spcPts val="0"/>
              </a:spcAft>
              <a:buClr>
                <a:srgbClr val="051357"/>
              </a:buClr>
              <a:buSzPts val="1600"/>
              <a:buFont typeface="Teko Medium"/>
              <a:buNone/>
              <a:defRPr sz="1600">
                <a:solidFill>
                  <a:srgbClr val="051357"/>
                </a:solidFill>
                <a:latin typeface="Teko Medium"/>
                <a:ea typeface="Teko Medium"/>
                <a:cs typeface="Teko Medium"/>
                <a:sym typeface="Teko Medium"/>
              </a:defRPr>
            </a:lvl2pPr>
            <a:lvl3pPr lvl="2" rtl="0">
              <a:lnSpc>
                <a:spcPct val="100000"/>
              </a:lnSpc>
              <a:spcBef>
                <a:spcPts val="0"/>
              </a:spcBef>
              <a:spcAft>
                <a:spcPts val="0"/>
              </a:spcAft>
              <a:buClr>
                <a:srgbClr val="051357"/>
              </a:buClr>
              <a:buSzPts val="1600"/>
              <a:buFont typeface="Teko Medium"/>
              <a:buNone/>
              <a:defRPr sz="1600">
                <a:solidFill>
                  <a:srgbClr val="051357"/>
                </a:solidFill>
                <a:latin typeface="Teko Medium"/>
                <a:ea typeface="Teko Medium"/>
                <a:cs typeface="Teko Medium"/>
                <a:sym typeface="Teko Medium"/>
              </a:defRPr>
            </a:lvl3pPr>
            <a:lvl4pPr lvl="3" rtl="0">
              <a:lnSpc>
                <a:spcPct val="100000"/>
              </a:lnSpc>
              <a:spcBef>
                <a:spcPts val="0"/>
              </a:spcBef>
              <a:spcAft>
                <a:spcPts val="0"/>
              </a:spcAft>
              <a:buClr>
                <a:srgbClr val="051357"/>
              </a:buClr>
              <a:buSzPts val="1600"/>
              <a:buFont typeface="Teko Medium"/>
              <a:buNone/>
              <a:defRPr sz="1600">
                <a:solidFill>
                  <a:srgbClr val="051357"/>
                </a:solidFill>
                <a:latin typeface="Teko Medium"/>
                <a:ea typeface="Teko Medium"/>
                <a:cs typeface="Teko Medium"/>
                <a:sym typeface="Teko Medium"/>
              </a:defRPr>
            </a:lvl4pPr>
            <a:lvl5pPr lvl="4" rtl="0">
              <a:lnSpc>
                <a:spcPct val="100000"/>
              </a:lnSpc>
              <a:spcBef>
                <a:spcPts val="0"/>
              </a:spcBef>
              <a:spcAft>
                <a:spcPts val="0"/>
              </a:spcAft>
              <a:buClr>
                <a:srgbClr val="051357"/>
              </a:buClr>
              <a:buSzPts val="1600"/>
              <a:buFont typeface="Teko Medium"/>
              <a:buNone/>
              <a:defRPr sz="1600">
                <a:solidFill>
                  <a:srgbClr val="051357"/>
                </a:solidFill>
                <a:latin typeface="Teko Medium"/>
                <a:ea typeface="Teko Medium"/>
                <a:cs typeface="Teko Medium"/>
                <a:sym typeface="Teko Medium"/>
              </a:defRPr>
            </a:lvl5pPr>
            <a:lvl6pPr lvl="5" rtl="0">
              <a:lnSpc>
                <a:spcPct val="100000"/>
              </a:lnSpc>
              <a:spcBef>
                <a:spcPts val="0"/>
              </a:spcBef>
              <a:spcAft>
                <a:spcPts val="0"/>
              </a:spcAft>
              <a:buClr>
                <a:srgbClr val="051357"/>
              </a:buClr>
              <a:buSzPts val="1600"/>
              <a:buFont typeface="Teko Medium"/>
              <a:buNone/>
              <a:defRPr sz="1600">
                <a:solidFill>
                  <a:srgbClr val="051357"/>
                </a:solidFill>
                <a:latin typeface="Teko Medium"/>
                <a:ea typeface="Teko Medium"/>
                <a:cs typeface="Teko Medium"/>
                <a:sym typeface="Teko Medium"/>
              </a:defRPr>
            </a:lvl6pPr>
            <a:lvl7pPr lvl="6" rtl="0">
              <a:lnSpc>
                <a:spcPct val="100000"/>
              </a:lnSpc>
              <a:spcBef>
                <a:spcPts val="0"/>
              </a:spcBef>
              <a:spcAft>
                <a:spcPts val="0"/>
              </a:spcAft>
              <a:buClr>
                <a:srgbClr val="051357"/>
              </a:buClr>
              <a:buSzPts val="1600"/>
              <a:buFont typeface="Teko Medium"/>
              <a:buNone/>
              <a:defRPr sz="1600">
                <a:solidFill>
                  <a:srgbClr val="051357"/>
                </a:solidFill>
                <a:latin typeface="Teko Medium"/>
                <a:ea typeface="Teko Medium"/>
                <a:cs typeface="Teko Medium"/>
                <a:sym typeface="Teko Medium"/>
              </a:defRPr>
            </a:lvl7pPr>
            <a:lvl8pPr lvl="7" rtl="0">
              <a:lnSpc>
                <a:spcPct val="100000"/>
              </a:lnSpc>
              <a:spcBef>
                <a:spcPts val="0"/>
              </a:spcBef>
              <a:spcAft>
                <a:spcPts val="0"/>
              </a:spcAft>
              <a:buClr>
                <a:srgbClr val="051357"/>
              </a:buClr>
              <a:buSzPts val="1600"/>
              <a:buFont typeface="Teko Medium"/>
              <a:buNone/>
              <a:defRPr sz="1600">
                <a:solidFill>
                  <a:srgbClr val="051357"/>
                </a:solidFill>
                <a:latin typeface="Teko Medium"/>
                <a:ea typeface="Teko Medium"/>
                <a:cs typeface="Teko Medium"/>
                <a:sym typeface="Teko Medium"/>
              </a:defRPr>
            </a:lvl8pPr>
            <a:lvl9pPr lvl="8" rtl="0">
              <a:lnSpc>
                <a:spcPct val="100000"/>
              </a:lnSpc>
              <a:spcBef>
                <a:spcPts val="0"/>
              </a:spcBef>
              <a:spcAft>
                <a:spcPts val="0"/>
              </a:spcAft>
              <a:buClr>
                <a:srgbClr val="051357"/>
              </a:buClr>
              <a:buSzPts val="1600"/>
              <a:buFont typeface="Teko Medium"/>
              <a:buNone/>
              <a:defRPr sz="1600">
                <a:solidFill>
                  <a:srgbClr val="051357"/>
                </a:solidFill>
                <a:latin typeface="Teko Medium"/>
                <a:ea typeface="Teko Medium"/>
                <a:cs typeface="Teko Medium"/>
                <a:sym typeface="Teko Medium"/>
              </a:defRPr>
            </a:lvl9pPr>
          </a:lstStyle>
          <a:p>
            <a:endParaRPr/>
          </a:p>
        </p:txBody>
      </p:sp>
      <p:sp>
        <p:nvSpPr>
          <p:cNvPr id="31" name="Google Shape;31;p3"/>
          <p:cNvSpPr txBox="1">
            <a:spLocks noGrp="1"/>
          </p:cNvSpPr>
          <p:nvPr>
            <p:ph type="subTitle" idx="8"/>
          </p:nvPr>
        </p:nvSpPr>
        <p:spPr>
          <a:xfrm>
            <a:off x="6381075" y="2285109"/>
            <a:ext cx="1862400" cy="1585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rgbClr val="051357"/>
              </a:buClr>
              <a:buSzPts val="1600"/>
              <a:buFont typeface="Teko Medium"/>
              <a:buNone/>
              <a:defRPr sz="1600">
                <a:solidFill>
                  <a:srgbClr val="051357"/>
                </a:solidFill>
                <a:latin typeface="Teko Medium"/>
                <a:ea typeface="Teko Medium"/>
                <a:cs typeface="Teko Medium"/>
                <a:sym typeface="Teko Medium"/>
              </a:defRPr>
            </a:lvl1pPr>
            <a:lvl2pPr lvl="1" rtl="0">
              <a:lnSpc>
                <a:spcPct val="100000"/>
              </a:lnSpc>
              <a:spcBef>
                <a:spcPts val="0"/>
              </a:spcBef>
              <a:spcAft>
                <a:spcPts val="0"/>
              </a:spcAft>
              <a:buClr>
                <a:srgbClr val="051357"/>
              </a:buClr>
              <a:buSzPts val="1600"/>
              <a:buFont typeface="Teko Medium"/>
              <a:buNone/>
              <a:defRPr sz="1600">
                <a:solidFill>
                  <a:srgbClr val="051357"/>
                </a:solidFill>
                <a:latin typeface="Teko Medium"/>
                <a:ea typeface="Teko Medium"/>
                <a:cs typeface="Teko Medium"/>
                <a:sym typeface="Teko Medium"/>
              </a:defRPr>
            </a:lvl2pPr>
            <a:lvl3pPr lvl="2" rtl="0">
              <a:lnSpc>
                <a:spcPct val="100000"/>
              </a:lnSpc>
              <a:spcBef>
                <a:spcPts val="0"/>
              </a:spcBef>
              <a:spcAft>
                <a:spcPts val="0"/>
              </a:spcAft>
              <a:buClr>
                <a:srgbClr val="051357"/>
              </a:buClr>
              <a:buSzPts val="1600"/>
              <a:buFont typeface="Teko Medium"/>
              <a:buNone/>
              <a:defRPr sz="1600">
                <a:solidFill>
                  <a:srgbClr val="051357"/>
                </a:solidFill>
                <a:latin typeface="Teko Medium"/>
                <a:ea typeface="Teko Medium"/>
                <a:cs typeface="Teko Medium"/>
                <a:sym typeface="Teko Medium"/>
              </a:defRPr>
            </a:lvl3pPr>
            <a:lvl4pPr lvl="3" rtl="0">
              <a:lnSpc>
                <a:spcPct val="100000"/>
              </a:lnSpc>
              <a:spcBef>
                <a:spcPts val="0"/>
              </a:spcBef>
              <a:spcAft>
                <a:spcPts val="0"/>
              </a:spcAft>
              <a:buClr>
                <a:srgbClr val="051357"/>
              </a:buClr>
              <a:buSzPts val="1600"/>
              <a:buFont typeface="Teko Medium"/>
              <a:buNone/>
              <a:defRPr sz="1600">
                <a:solidFill>
                  <a:srgbClr val="051357"/>
                </a:solidFill>
                <a:latin typeface="Teko Medium"/>
                <a:ea typeface="Teko Medium"/>
                <a:cs typeface="Teko Medium"/>
                <a:sym typeface="Teko Medium"/>
              </a:defRPr>
            </a:lvl4pPr>
            <a:lvl5pPr lvl="4" rtl="0">
              <a:lnSpc>
                <a:spcPct val="100000"/>
              </a:lnSpc>
              <a:spcBef>
                <a:spcPts val="0"/>
              </a:spcBef>
              <a:spcAft>
                <a:spcPts val="0"/>
              </a:spcAft>
              <a:buClr>
                <a:srgbClr val="051357"/>
              </a:buClr>
              <a:buSzPts val="1600"/>
              <a:buFont typeface="Teko Medium"/>
              <a:buNone/>
              <a:defRPr sz="1600">
                <a:solidFill>
                  <a:srgbClr val="051357"/>
                </a:solidFill>
                <a:latin typeface="Teko Medium"/>
                <a:ea typeface="Teko Medium"/>
                <a:cs typeface="Teko Medium"/>
                <a:sym typeface="Teko Medium"/>
              </a:defRPr>
            </a:lvl5pPr>
            <a:lvl6pPr lvl="5" rtl="0">
              <a:lnSpc>
                <a:spcPct val="100000"/>
              </a:lnSpc>
              <a:spcBef>
                <a:spcPts val="0"/>
              </a:spcBef>
              <a:spcAft>
                <a:spcPts val="0"/>
              </a:spcAft>
              <a:buClr>
                <a:srgbClr val="051357"/>
              </a:buClr>
              <a:buSzPts val="1600"/>
              <a:buFont typeface="Teko Medium"/>
              <a:buNone/>
              <a:defRPr sz="1600">
                <a:solidFill>
                  <a:srgbClr val="051357"/>
                </a:solidFill>
                <a:latin typeface="Teko Medium"/>
                <a:ea typeface="Teko Medium"/>
                <a:cs typeface="Teko Medium"/>
                <a:sym typeface="Teko Medium"/>
              </a:defRPr>
            </a:lvl6pPr>
            <a:lvl7pPr lvl="6" rtl="0">
              <a:lnSpc>
                <a:spcPct val="100000"/>
              </a:lnSpc>
              <a:spcBef>
                <a:spcPts val="0"/>
              </a:spcBef>
              <a:spcAft>
                <a:spcPts val="0"/>
              </a:spcAft>
              <a:buClr>
                <a:srgbClr val="051357"/>
              </a:buClr>
              <a:buSzPts val="1600"/>
              <a:buFont typeface="Teko Medium"/>
              <a:buNone/>
              <a:defRPr sz="1600">
                <a:solidFill>
                  <a:srgbClr val="051357"/>
                </a:solidFill>
                <a:latin typeface="Teko Medium"/>
                <a:ea typeface="Teko Medium"/>
                <a:cs typeface="Teko Medium"/>
                <a:sym typeface="Teko Medium"/>
              </a:defRPr>
            </a:lvl7pPr>
            <a:lvl8pPr lvl="7" rtl="0">
              <a:lnSpc>
                <a:spcPct val="100000"/>
              </a:lnSpc>
              <a:spcBef>
                <a:spcPts val="0"/>
              </a:spcBef>
              <a:spcAft>
                <a:spcPts val="0"/>
              </a:spcAft>
              <a:buClr>
                <a:srgbClr val="051357"/>
              </a:buClr>
              <a:buSzPts val="1600"/>
              <a:buFont typeface="Teko Medium"/>
              <a:buNone/>
              <a:defRPr sz="1600">
                <a:solidFill>
                  <a:srgbClr val="051357"/>
                </a:solidFill>
                <a:latin typeface="Teko Medium"/>
                <a:ea typeface="Teko Medium"/>
                <a:cs typeface="Teko Medium"/>
                <a:sym typeface="Teko Medium"/>
              </a:defRPr>
            </a:lvl8pPr>
            <a:lvl9pPr lvl="8" rtl="0">
              <a:lnSpc>
                <a:spcPct val="100000"/>
              </a:lnSpc>
              <a:spcBef>
                <a:spcPts val="0"/>
              </a:spcBef>
              <a:spcAft>
                <a:spcPts val="0"/>
              </a:spcAft>
              <a:buClr>
                <a:srgbClr val="051357"/>
              </a:buClr>
              <a:buSzPts val="1600"/>
              <a:buFont typeface="Teko Medium"/>
              <a:buNone/>
              <a:defRPr sz="1600">
                <a:solidFill>
                  <a:srgbClr val="051357"/>
                </a:solidFill>
                <a:latin typeface="Teko Medium"/>
                <a:ea typeface="Teko Medium"/>
                <a:cs typeface="Teko Medium"/>
                <a:sym typeface="Teko Medium"/>
              </a:defRPr>
            </a:lvl9pPr>
          </a:lstStyle>
          <a:p>
            <a:endParaRPr/>
          </a:p>
        </p:txBody>
      </p:sp>
      <p:sp>
        <p:nvSpPr>
          <p:cNvPr id="32" name="Google Shape;32;p3"/>
          <p:cNvSpPr txBox="1">
            <a:spLocks noGrp="1"/>
          </p:cNvSpPr>
          <p:nvPr>
            <p:ph type="subTitle" idx="9"/>
          </p:nvPr>
        </p:nvSpPr>
        <p:spPr>
          <a:xfrm>
            <a:off x="3459000" y="2037685"/>
            <a:ext cx="1682700" cy="402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544E72"/>
              </a:buClr>
              <a:buSzPts val="1200"/>
              <a:buNone/>
              <a:defRPr sz="1200">
                <a:solidFill>
                  <a:srgbClr val="544E72"/>
                </a:solidFill>
              </a:defRPr>
            </a:lvl1pPr>
            <a:lvl2pPr lvl="1" rtl="0">
              <a:lnSpc>
                <a:spcPct val="100000"/>
              </a:lnSpc>
              <a:spcBef>
                <a:spcPts val="0"/>
              </a:spcBef>
              <a:spcAft>
                <a:spcPts val="0"/>
              </a:spcAft>
              <a:buClr>
                <a:srgbClr val="544E72"/>
              </a:buClr>
              <a:buSzPts val="1200"/>
              <a:buNone/>
              <a:defRPr sz="1200">
                <a:solidFill>
                  <a:srgbClr val="544E72"/>
                </a:solidFill>
              </a:defRPr>
            </a:lvl2pPr>
            <a:lvl3pPr lvl="2" rtl="0">
              <a:lnSpc>
                <a:spcPct val="100000"/>
              </a:lnSpc>
              <a:spcBef>
                <a:spcPts val="0"/>
              </a:spcBef>
              <a:spcAft>
                <a:spcPts val="0"/>
              </a:spcAft>
              <a:buClr>
                <a:srgbClr val="544E72"/>
              </a:buClr>
              <a:buSzPts val="1200"/>
              <a:buNone/>
              <a:defRPr sz="1200">
                <a:solidFill>
                  <a:srgbClr val="544E72"/>
                </a:solidFill>
              </a:defRPr>
            </a:lvl3pPr>
            <a:lvl4pPr lvl="3" rtl="0">
              <a:lnSpc>
                <a:spcPct val="100000"/>
              </a:lnSpc>
              <a:spcBef>
                <a:spcPts val="0"/>
              </a:spcBef>
              <a:spcAft>
                <a:spcPts val="0"/>
              </a:spcAft>
              <a:buClr>
                <a:srgbClr val="544E72"/>
              </a:buClr>
              <a:buSzPts val="1200"/>
              <a:buNone/>
              <a:defRPr sz="1200">
                <a:solidFill>
                  <a:srgbClr val="544E72"/>
                </a:solidFill>
              </a:defRPr>
            </a:lvl4pPr>
            <a:lvl5pPr lvl="4" rtl="0">
              <a:lnSpc>
                <a:spcPct val="100000"/>
              </a:lnSpc>
              <a:spcBef>
                <a:spcPts val="0"/>
              </a:spcBef>
              <a:spcAft>
                <a:spcPts val="0"/>
              </a:spcAft>
              <a:buClr>
                <a:srgbClr val="544E72"/>
              </a:buClr>
              <a:buSzPts val="1200"/>
              <a:buNone/>
              <a:defRPr sz="1200">
                <a:solidFill>
                  <a:srgbClr val="544E72"/>
                </a:solidFill>
              </a:defRPr>
            </a:lvl5pPr>
            <a:lvl6pPr lvl="5" rtl="0">
              <a:lnSpc>
                <a:spcPct val="100000"/>
              </a:lnSpc>
              <a:spcBef>
                <a:spcPts val="0"/>
              </a:spcBef>
              <a:spcAft>
                <a:spcPts val="0"/>
              </a:spcAft>
              <a:buClr>
                <a:srgbClr val="544E72"/>
              </a:buClr>
              <a:buSzPts val="1200"/>
              <a:buNone/>
              <a:defRPr sz="1200">
                <a:solidFill>
                  <a:srgbClr val="544E72"/>
                </a:solidFill>
              </a:defRPr>
            </a:lvl6pPr>
            <a:lvl7pPr lvl="6" rtl="0">
              <a:lnSpc>
                <a:spcPct val="100000"/>
              </a:lnSpc>
              <a:spcBef>
                <a:spcPts val="0"/>
              </a:spcBef>
              <a:spcAft>
                <a:spcPts val="0"/>
              </a:spcAft>
              <a:buClr>
                <a:srgbClr val="544E72"/>
              </a:buClr>
              <a:buSzPts val="1200"/>
              <a:buNone/>
              <a:defRPr sz="1200">
                <a:solidFill>
                  <a:srgbClr val="544E72"/>
                </a:solidFill>
              </a:defRPr>
            </a:lvl7pPr>
            <a:lvl8pPr lvl="7" rtl="0">
              <a:lnSpc>
                <a:spcPct val="100000"/>
              </a:lnSpc>
              <a:spcBef>
                <a:spcPts val="0"/>
              </a:spcBef>
              <a:spcAft>
                <a:spcPts val="0"/>
              </a:spcAft>
              <a:buClr>
                <a:srgbClr val="544E72"/>
              </a:buClr>
              <a:buSzPts val="1200"/>
              <a:buNone/>
              <a:defRPr sz="1200">
                <a:solidFill>
                  <a:srgbClr val="544E72"/>
                </a:solidFill>
              </a:defRPr>
            </a:lvl8pPr>
            <a:lvl9pPr lvl="8" rtl="0">
              <a:lnSpc>
                <a:spcPct val="100000"/>
              </a:lnSpc>
              <a:spcBef>
                <a:spcPts val="0"/>
              </a:spcBef>
              <a:spcAft>
                <a:spcPts val="0"/>
              </a:spcAft>
              <a:buClr>
                <a:srgbClr val="544E72"/>
              </a:buClr>
              <a:buSzPts val="1200"/>
              <a:buNone/>
              <a:defRPr sz="1200">
                <a:solidFill>
                  <a:srgbClr val="544E72"/>
                </a:solidFill>
              </a:defRPr>
            </a:lvl9pPr>
          </a:lstStyle>
          <a:p>
            <a:endParaRPr/>
          </a:p>
        </p:txBody>
      </p:sp>
      <p:sp>
        <p:nvSpPr>
          <p:cNvPr id="33" name="Google Shape;33;p3"/>
          <p:cNvSpPr txBox="1">
            <a:spLocks noGrp="1"/>
          </p:cNvSpPr>
          <p:nvPr>
            <p:ph type="subTitle" idx="13"/>
          </p:nvPr>
        </p:nvSpPr>
        <p:spPr>
          <a:xfrm>
            <a:off x="6381075" y="2037685"/>
            <a:ext cx="1682700" cy="402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544E72"/>
              </a:buClr>
              <a:buSzPts val="1200"/>
              <a:buNone/>
              <a:defRPr sz="1200">
                <a:solidFill>
                  <a:srgbClr val="544E72"/>
                </a:solidFill>
              </a:defRPr>
            </a:lvl1pPr>
            <a:lvl2pPr lvl="1" rtl="0">
              <a:lnSpc>
                <a:spcPct val="100000"/>
              </a:lnSpc>
              <a:spcBef>
                <a:spcPts val="0"/>
              </a:spcBef>
              <a:spcAft>
                <a:spcPts val="0"/>
              </a:spcAft>
              <a:buClr>
                <a:srgbClr val="544E72"/>
              </a:buClr>
              <a:buSzPts val="1200"/>
              <a:buNone/>
              <a:defRPr sz="1200">
                <a:solidFill>
                  <a:srgbClr val="544E72"/>
                </a:solidFill>
              </a:defRPr>
            </a:lvl2pPr>
            <a:lvl3pPr lvl="2" rtl="0">
              <a:lnSpc>
                <a:spcPct val="100000"/>
              </a:lnSpc>
              <a:spcBef>
                <a:spcPts val="0"/>
              </a:spcBef>
              <a:spcAft>
                <a:spcPts val="0"/>
              </a:spcAft>
              <a:buClr>
                <a:srgbClr val="544E72"/>
              </a:buClr>
              <a:buSzPts val="1200"/>
              <a:buNone/>
              <a:defRPr sz="1200">
                <a:solidFill>
                  <a:srgbClr val="544E72"/>
                </a:solidFill>
              </a:defRPr>
            </a:lvl3pPr>
            <a:lvl4pPr lvl="3" rtl="0">
              <a:lnSpc>
                <a:spcPct val="100000"/>
              </a:lnSpc>
              <a:spcBef>
                <a:spcPts val="0"/>
              </a:spcBef>
              <a:spcAft>
                <a:spcPts val="0"/>
              </a:spcAft>
              <a:buClr>
                <a:srgbClr val="544E72"/>
              </a:buClr>
              <a:buSzPts val="1200"/>
              <a:buNone/>
              <a:defRPr sz="1200">
                <a:solidFill>
                  <a:srgbClr val="544E72"/>
                </a:solidFill>
              </a:defRPr>
            </a:lvl4pPr>
            <a:lvl5pPr lvl="4" rtl="0">
              <a:lnSpc>
                <a:spcPct val="100000"/>
              </a:lnSpc>
              <a:spcBef>
                <a:spcPts val="0"/>
              </a:spcBef>
              <a:spcAft>
                <a:spcPts val="0"/>
              </a:spcAft>
              <a:buClr>
                <a:srgbClr val="544E72"/>
              </a:buClr>
              <a:buSzPts val="1200"/>
              <a:buNone/>
              <a:defRPr sz="1200">
                <a:solidFill>
                  <a:srgbClr val="544E72"/>
                </a:solidFill>
              </a:defRPr>
            </a:lvl5pPr>
            <a:lvl6pPr lvl="5" rtl="0">
              <a:lnSpc>
                <a:spcPct val="100000"/>
              </a:lnSpc>
              <a:spcBef>
                <a:spcPts val="0"/>
              </a:spcBef>
              <a:spcAft>
                <a:spcPts val="0"/>
              </a:spcAft>
              <a:buClr>
                <a:srgbClr val="544E72"/>
              </a:buClr>
              <a:buSzPts val="1200"/>
              <a:buNone/>
              <a:defRPr sz="1200">
                <a:solidFill>
                  <a:srgbClr val="544E72"/>
                </a:solidFill>
              </a:defRPr>
            </a:lvl6pPr>
            <a:lvl7pPr lvl="6" rtl="0">
              <a:lnSpc>
                <a:spcPct val="100000"/>
              </a:lnSpc>
              <a:spcBef>
                <a:spcPts val="0"/>
              </a:spcBef>
              <a:spcAft>
                <a:spcPts val="0"/>
              </a:spcAft>
              <a:buClr>
                <a:srgbClr val="544E72"/>
              </a:buClr>
              <a:buSzPts val="1200"/>
              <a:buNone/>
              <a:defRPr sz="1200">
                <a:solidFill>
                  <a:srgbClr val="544E72"/>
                </a:solidFill>
              </a:defRPr>
            </a:lvl7pPr>
            <a:lvl8pPr lvl="7" rtl="0">
              <a:lnSpc>
                <a:spcPct val="100000"/>
              </a:lnSpc>
              <a:spcBef>
                <a:spcPts val="0"/>
              </a:spcBef>
              <a:spcAft>
                <a:spcPts val="0"/>
              </a:spcAft>
              <a:buClr>
                <a:srgbClr val="544E72"/>
              </a:buClr>
              <a:buSzPts val="1200"/>
              <a:buNone/>
              <a:defRPr sz="1200">
                <a:solidFill>
                  <a:srgbClr val="544E72"/>
                </a:solidFill>
              </a:defRPr>
            </a:lvl8pPr>
            <a:lvl9pPr lvl="8" rtl="0">
              <a:lnSpc>
                <a:spcPct val="100000"/>
              </a:lnSpc>
              <a:spcBef>
                <a:spcPts val="0"/>
              </a:spcBef>
              <a:spcAft>
                <a:spcPts val="0"/>
              </a:spcAft>
              <a:buClr>
                <a:srgbClr val="544E72"/>
              </a:buClr>
              <a:buSzPts val="1200"/>
              <a:buNone/>
              <a:defRPr sz="1200">
                <a:solidFill>
                  <a:srgbClr val="544E72"/>
                </a:solidFill>
              </a:defRPr>
            </a:lvl9pPr>
          </a:lstStyle>
          <a:p>
            <a:endParaRPr/>
          </a:p>
        </p:txBody>
      </p:sp>
      <p:sp>
        <p:nvSpPr>
          <p:cNvPr id="34" name="Google Shape;34;p3"/>
          <p:cNvSpPr txBox="1">
            <a:spLocks noGrp="1"/>
          </p:cNvSpPr>
          <p:nvPr>
            <p:ph type="subTitle" idx="14"/>
          </p:nvPr>
        </p:nvSpPr>
        <p:spPr>
          <a:xfrm>
            <a:off x="3459000" y="3727465"/>
            <a:ext cx="1682700" cy="402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544E72"/>
              </a:buClr>
              <a:buSzPts val="1200"/>
              <a:buNone/>
              <a:defRPr sz="1200">
                <a:solidFill>
                  <a:srgbClr val="544E72"/>
                </a:solidFill>
              </a:defRPr>
            </a:lvl1pPr>
            <a:lvl2pPr lvl="1" rtl="0">
              <a:lnSpc>
                <a:spcPct val="100000"/>
              </a:lnSpc>
              <a:spcBef>
                <a:spcPts val="0"/>
              </a:spcBef>
              <a:spcAft>
                <a:spcPts val="0"/>
              </a:spcAft>
              <a:buClr>
                <a:srgbClr val="544E72"/>
              </a:buClr>
              <a:buSzPts val="1200"/>
              <a:buNone/>
              <a:defRPr sz="1200">
                <a:solidFill>
                  <a:srgbClr val="544E72"/>
                </a:solidFill>
              </a:defRPr>
            </a:lvl2pPr>
            <a:lvl3pPr lvl="2" rtl="0">
              <a:lnSpc>
                <a:spcPct val="100000"/>
              </a:lnSpc>
              <a:spcBef>
                <a:spcPts val="0"/>
              </a:spcBef>
              <a:spcAft>
                <a:spcPts val="0"/>
              </a:spcAft>
              <a:buClr>
                <a:srgbClr val="544E72"/>
              </a:buClr>
              <a:buSzPts val="1200"/>
              <a:buNone/>
              <a:defRPr sz="1200">
                <a:solidFill>
                  <a:srgbClr val="544E72"/>
                </a:solidFill>
              </a:defRPr>
            </a:lvl3pPr>
            <a:lvl4pPr lvl="3" rtl="0">
              <a:lnSpc>
                <a:spcPct val="100000"/>
              </a:lnSpc>
              <a:spcBef>
                <a:spcPts val="0"/>
              </a:spcBef>
              <a:spcAft>
                <a:spcPts val="0"/>
              </a:spcAft>
              <a:buClr>
                <a:srgbClr val="544E72"/>
              </a:buClr>
              <a:buSzPts val="1200"/>
              <a:buNone/>
              <a:defRPr sz="1200">
                <a:solidFill>
                  <a:srgbClr val="544E72"/>
                </a:solidFill>
              </a:defRPr>
            </a:lvl4pPr>
            <a:lvl5pPr lvl="4" rtl="0">
              <a:lnSpc>
                <a:spcPct val="100000"/>
              </a:lnSpc>
              <a:spcBef>
                <a:spcPts val="0"/>
              </a:spcBef>
              <a:spcAft>
                <a:spcPts val="0"/>
              </a:spcAft>
              <a:buClr>
                <a:srgbClr val="544E72"/>
              </a:buClr>
              <a:buSzPts val="1200"/>
              <a:buNone/>
              <a:defRPr sz="1200">
                <a:solidFill>
                  <a:srgbClr val="544E72"/>
                </a:solidFill>
              </a:defRPr>
            </a:lvl5pPr>
            <a:lvl6pPr lvl="5" rtl="0">
              <a:lnSpc>
                <a:spcPct val="100000"/>
              </a:lnSpc>
              <a:spcBef>
                <a:spcPts val="0"/>
              </a:spcBef>
              <a:spcAft>
                <a:spcPts val="0"/>
              </a:spcAft>
              <a:buClr>
                <a:srgbClr val="544E72"/>
              </a:buClr>
              <a:buSzPts val="1200"/>
              <a:buNone/>
              <a:defRPr sz="1200">
                <a:solidFill>
                  <a:srgbClr val="544E72"/>
                </a:solidFill>
              </a:defRPr>
            </a:lvl6pPr>
            <a:lvl7pPr lvl="6" rtl="0">
              <a:lnSpc>
                <a:spcPct val="100000"/>
              </a:lnSpc>
              <a:spcBef>
                <a:spcPts val="0"/>
              </a:spcBef>
              <a:spcAft>
                <a:spcPts val="0"/>
              </a:spcAft>
              <a:buClr>
                <a:srgbClr val="544E72"/>
              </a:buClr>
              <a:buSzPts val="1200"/>
              <a:buNone/>
              <a:defRPr sz="1200">
                <a:solidFill>
                  <a:srgbClr val="544E72"/>
                </a:solidFill>
              </a:defRPr>
            </a:lvl7pPr>
            <a:lvl8pPr lvl="7" rtl="0">
              <a:lnSpc>
                <a:spcPct val="100000"/>
              </a:lnSpc>
              <a:spcBef>
                <a:spcPts val="0"/>
              </a:spcBef>
              <a:spcAft>
                <a:spcPts val="0"/>
              </a:spcAft>
              <a:buClr>
                <a:srgbClr val="544E72"/>
              </a:buClr>
              <a:buSzPts val="1200"/>
              <a:buNone/>
              <a:defRPr sz="1200">
                <a:solidFill>
                  <a:srgbClr val="544E72"/>
                </a:solidFill>
              </a:defRPr>
            </a:lvl8pPr>
            <a:lvl9pPr lvl="8" rtl="0">
              <a:lnSpc>
                <a:spcPct val="100000"/>
              </a:lnSpc>
              <a:spcBef>
                <a:spcPts val="0"/>
              </a:spcBef>
              <a:spcAft>
                <a:spcPts val="0"/>
              </a:spcAft>
              <a:buClr>
                <a:srgbClr val="544E72"/>
              </a:buClr>
              <a:buSzPts val="1200"/>
              <a:buNone/>
              <a:defRPr sz="1200">
                <a:solidFill>
                  <a:srgbClr val="544E72"/>
                </a:solidFill>
              </a:defRPr>
            </a:lvl9pPr>
          </a:lstStyle>
          <a:p>
            <a:endParaRPr/>
          </a:p>
        </p:txBody>
      </p:sp>
      <p:sp>
        <p:nvSpPr>
          <p:cNvPr id="35" name="Google Shape;35;p3"/>
          <p:cNvSpPr txBox="1">
            <a:spLocks noGrp="1"/>
          </p:cNvSpPr>
          <p:nvPr>
            <p:ph type="subTitle" idx="15"/>
          </p:nvPr>
        </p:nvSpPr>
        <p:spPr>
          <a:xfrm>
            <a:off x="6381075" y="3727465"/>
            <a:ext cx="1682700" cy="402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544E72"/>
              </a:buClr>
              <a:buSzPts val="1200"/>
              <a:buNone/>
              <a:defRPr sz="1200">
                <a:solidFill>
                  <a:srgbClr val="544E72"/>
                </a:solidFill>
              </a:defRPr>
            </a:lvl1pPr>
            <a:lvl2pPr lvl="1" rtl="0">
              <a:lnSpc>
                <a:spcPct val="100000"/>
              </a:lnSpc>
              <a:spcBef>
                <a:spcPts val="0"/>
              </a:spcBef>
              <a:spcAft>
                <a:spcPts val="0"/>
              </a:spcAft>
              <a:buClr>
                <a:srgbClr val="544E72"/>
              </a:buClr>
              <a:buSzPts val="1200"/>
              <a:buNone/>
              <a:defRPr sz="1200">
                <a:solidFill>
                  <a:srgbClr val="544E72"/>
                </a:solidFill>
              </a:defRPr>
            </a:lvl2pPr>
            <a:lvl3pPr lvl="2" rtl="0">
              <a:lnSpc>
                <a:spcPct val="100000"/>
              </a:lnSpc>
              <a:spcBef>
                <a:spcPts val="0"/>
              </a:spcBef>
              <a:spcAft>
                <a:spcPts val="0"/>
              </a:spcAft>
              <a:buClr>
                <a:srgbClr val="544E72"/>
              </a:buClr>
              <a:buSzPts val="1200"/>
              <a:buNone/>
              <a:defRPr sz="1200">
                <a:solidFill>
                  <a:srgbClr val="544E72"/>
                </a:solidFill>
              </a:defRPr>
            </a:lvl3pPr>
            <a:lvl4pPr lvl="3" rtl="0">
              <a:lnSpc>
                <a:spcPct val="100000"/>
              </a:lnSpc>
              <a:spcBef>
                <a:spcPts val="0"/>
              </a:spcBef>
              <a:spcAft>
                <a:spcPts val="0"/>
              </a:spcAft>
              <a:buClr>
                <a:srgbClr val="544E72"/>
              </a:buClr>
              <a:buSzPts val="1200"/>
              <a:buNone/>
              <a:defRPr sz="1200">
                <a:solidFill>
                  <a:srgbClr val="544E72"/>
                </a:solidFill>
              </a:defRPr>
            </a:lvl4pPr>
            <a:lvl5pPr lvl="4" rtl="0">
              <a:lnSpc>
                <a:spcPct val="100000"/>
              </a:lnSpc>
              <a:spcBef>
                <a:spcPts val="0"/>
              </a:spcBef>
              <a:spcAft>
                <a:spcPts val="0"/>
              </a:spcAft>
              <a:buClr>
                <a:srgbClr val="544E72"/>
              </a:buClr>
              <a:buSzPts val="1200"/>
              <a:buNone/>
              <a:defRPr sz="1200">
                <a:solidFill>
                  <a:srgbClr val="544E72"/>
                </a:solidFill>
              </a:defRPr>
            </a:lvl5pPr>
            <a:lvl6pPr lvl="5" rtl="0">
              <a:lnSpc>
                <a:spcPct val="100000"/>
              </a:lnSpc>
              <a:spcBef>
                <a:spcPts val="0"/>
              </a:spcBef>
              <a:spcAft>
                <a:spcPts val="0"/>
              </a:spcAft>
              <a:buClr>
                <a:srgbClr val="544E72"/>
              </a:buClr>
              <a:buSzPts val="1200"/>
              <a:buNone/>
              <a:defRPr sz="1200">
                <a:solidFill>
                  <a:srgbClr val="544E72"/>
                </a:solidFill>
              </a:defRPr>
            </a:lvl6pPr>
            <a:lvl7pPr lvl="6" rtl="0">
              <a:lnSpc>
                <a:spcPct val="100000"/>
              </a:lnSpc>
              <a:spcBef>
                <a:spcPts val="0"/>
              </a:spcBef>
              <a:spcAft>
                <a:spcPts val="0"/>
              </a:spcAft>
              <a:buClr>
                <a:srgbClr val="544E72"/>
              </a:buClr>
              <a:buSzPts val="1200"/>
              <a:buNone/>
              <a:defRPr sz="1200">
                <a:solidFill>
                  <a:srgbClr val="544E72"/>
                </a:solidFill>
              </a:defRPr>
            </a:lvl7pPr>
            <a:lvl8pPr lvl="7" rtl="0">
              <a:lnSpc>
                <a:spcPct val="100000"/>
              </a:lnSpc>
              <a:spcBef>
                <a:spcPts val="0"/>
              </a:spcBef>
              <a:spcAft>
                <a:spcPts val="0"/>
              </a:spcAft>
              <a:buClr>
                <a:srgbClr val="544E72"/>
              </a:buClr>
              <a:buSzPts val="1200"/>
              <a:buNone/>
              <a:defRPr sz="1200">
                <a:solidFill>
                  <a:srgbClr val="544E72"/>
                </a:solidFill>
              </a:defRPr>
            </a:lvl8pPr>
            <a:lvl9pPr lvl="8" rtl="0">
              <a:lnSpc>
                <a:spcPct val="100000"/>
              </a:lnSpc>
              <a:spcBef>
                <a:spcPts val="0"/>
              </a:spcBef>
              <a:spcAft>
                <a:spcPts val="0"/>
              </a:spcAft>
              <a:buClr>
                <a:srgbClr val="544E72"/>
              </a:buClr>
              <a:buSzPts val="1200"/>
              <a:buNone/>
              <a:defRPr sz="1200">
                <a:solidFill>
                  <a:srgbClr val="544E72"/>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SLIDE">
  <p:cSld name="BLANK SLIDE">
    <p:spTree>
      <p:nvGrpSpPr>
        <p:cNvPr id="1" name="Shape 71"/>
        <p:cNvGrpSpPr/>
        <p:nvPr/>
      </p:nvGrpSpPr>
      <p:grpSpPr>
        <a:xfrm>
          <a:off x="0" y="0"/>
          <a:ext cx="0" cy="0"/>
          <a:chOff x="0" y="0"/>
          <a:chExt cx="0" cy="0"/>
        </a:xfrm>
      </p:grpSpPr>
    </p:spTree>
    <p:extLst>
      <p:ext uri="{BB962C8B-B14F-4D97-AF65-F5344CB8AC3E}">
        <p14:creationId xmlns:p14="http://schemas.microsoft.com/office/powerpoint/2010/main" val="36117015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DESIGN ">
  <p:cSld name="CUSTOM_2">
    <p:bg>
      <p:bgPr>
        <a:solidFill>
          <a:srgbClr val="F3F3F3"/>
        </a:solidFill>
        <a:effectLst/>
      </p:bgPr>
    </p:bg>
    <p:spTree>
      <p:nvGrpSpPr>
        <p:cNvPr id="1" name="Shape 47"/>
        <p:cNvGrpSpPr/>
        <p:nvPr/>
      </p:nvGrpSpPr>
      <p:grpSpPr>
        <a:xfrm>
          <a:off x="0" y="0"/>
          <a:ext cx="0" cy="0"/>
          <a:chOff x="0" y="0"/>
          <a:chExt cx="0" cy="0"/>
        </a:xfrm>
      </p:grpSpPr>
      <p:pic>
        <p:nvPicPr>
          <p:cNvPr id="48" name="Google Shape;48;p5"/>
          <p:cNvPicPr preferRelativeResize="0"/>
          <p:nvPr/>
        </p:nvPicPr>
        <p:blipFill rotWithShape="1">
          <a:blip r:embed="rId2">
            <a:alphaModFix/>
          </a:blip>
          <a:srcRect l="39013" r="44952"/>
          <a:stretch/>
        </p:blipFill>
        <p:spPr>
          <a:xfrm>
            <a:off x="0" y="-25"/>
            <a:ext cx="1466102" cy="5143500"/>
          </a:xfrm>
          <a:prstGeom prst="rect">
            <a:avLst/>
          </a:prstGeom>
          <a:noFill/>
          <a:ln>
            <a:noFill/>
          </a:ln>
        </p:spPr>
      </p:pic>
      <p:sp>
        <p:nvSpPr>
          <p:cNvPr id="49" name="Google Shape;49;p5"/>
          <p:cNvSpPr/>
          <p:nvPr/>
        </p:nvSpPr>
        <p:spPr>
          <a:xfrm>
            <a:off x="1667425" y="-21"/>
            <a:ext cx="330900" cy="841800"/>
          </a:xfrm>
          <a:prstGeom prst="rect">
            <a:avLst/>
          </a:prstGeom>
          <a:solidFill>
            <a:srgbClr val="051357">
              <a:alpha val="52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5"/>
          <p:cNvSpPr txBox="1">
            <a:spLocks noGrp="1"/>
          </p:cNvSpPr>
          <p:nvPr>
            <p:ph type="sldNum" idx="12"/>
          </p:nvPr>
        </p:nvSpPr>
        <p:spPr>
          <a:xfrm>
            <a:off x="459634" y="2374926"/>
            <a:ext cx="548700" cy="393600"/>
          </a:xfrm>
          <a:prstGeom prst="rect">
            <a:avLst/>
          </a:prstGeom>
          <a:noFill/>
          <a:ln>
            <a:noFill/>
          </a:ln>
        </p:spPr>
        <p:txBody>
          <a:bodyPr spcFirstLastPara="1" wrap="square" lIns="91425" tIns="91425" rIns="91425" bIns="91425" anchor="ctr" anchorCtr="0">
            <a:noAutofit/>
          </a:bodyPr>
          <a:lstStyle>
            <a:lvl1pPr lvl="0" algn="ctr" rtl="0">
              <a:buNone/>
              <a:defRPr sz="2400">
                <a:solidFill>
                  <a:srgbClr val="FFFFFF"/>
                </a:solidFill>
                <a:latin typeface="Teko Medium"/>
                <a:ea typeface="Teko Medium"/>
                <a:cs typeface="Teko Medium"/>
                <a:sym typeface="Teko Medium"/>
              </a:defRPr>
            </a:lvl1pPr>
            <a:lvl2pPr lvl="1" algn="ctr" rtl="0">
              <a:buNone/>
              <a:defRPr sz="2400">
                <a:solidFill>
                  <a:srgbClr val="FFFFFF"/>
                </a:solidFill>
                <a:latin typeface="Teko Medium"/>
                <a:ea typeface="Teko Medium"/>
                <a:cs typeface="Teko Medium"/>
                <a:sym typeface="Teko Medium"/>
              </a:defRPr>
            </a:lvl2pPr>
            <a:lvl3pPr lvl="2" algn="ctr" rtl="0">
              <a:buNone/>
              <a:defRPr sz="2400">
                <a:solidFill>
                  <a:srgbClr val="FFFFFF"/>
                </a:solidFill>
                <a:latin typeface="Teko Medium"/>
                <a:ea typeface="Teko Medium"/>
                <a:cs typeface="Teko Medium"/>
                <a:sym typeface="Teko Medium"/>
              </a:defRPr>
            </a:lvl3pPr>
            <a:lvl4pPr lvl="3" algn="ctr" rtl="0">
              <a:buNone/>
              <a:defRPr sz="2400">
                <a:solidFill>
                  <a:srgbClr val="FFFFFF"/>
                </a:solidFill>
                <a:latin typeface="Teko Medium"/>
                <a:ea typeface="Teko Medium"/>
                <a:cs typeface="Teko Medium"/>
                <a:sym typeface="Teko Medium"/>
              </a:defRPr>
            </a:lvl4pPr>
            <a:lvl5pPr lvl="4" algn="ctr" rtl="0">
              <a:buNone/>
              <a:defRPr sz="2400">
                <a:solidFill>
                  <a:srgbClr val="FFFFFF"/>
                </a:solidFill>
                <a:latin typeface="Teko Medium"/>
                <a:ea typeface="Teko Medium"/>
                <a:cs typeface="Teko Medium"/>
                <a:sym typeface="Teko Medium"/>
              </a:defRPr>
            </a:lvl5pPr>
            <a:lvl6pPr lvl="5" algn="ctr" rtl="0">
              <a:buNone/>
              <a:defRPr sz="2400">
                <a:solidFill>
                  <a:srgbClr val="FFFFFF"/>
                </a:solidFill>
                <a:latin typeface="Teko Medium"/>
                <a:ea typeface="Teko Medium"/>
                <a:cs typeface="Teko Medium"/>
                <a:sym typeface="Teko Medium"/>
              </a:defRPr>
            </a:lvl6pPr>
            <a:lvl7pPr lvl="6" algn="ctr" rtl="0">
              <a:buNone/>
              <a:defRPr sz="2400">
                <a:solidFill>
                  <a:srgbClr val="FFFFFF"/>
                </a:solidFill>
                <a:latin typeface="Teko Medium"/>
                <a:ea typeface="Teko Medium"/>
                <a:cs typeface="Teko Medium"/>
                <a:sym typeface="Teko Medium"/>
              </a:defRPr>
            </a:lvl7pPr>
            <a:lvl8pPr lvl="7" algn="ctr" rtl="0">
              <a:buNone/>
              <a:defRPr sz="2400">
                <a:solidFill>
                  <a:srgbClr val="FFFFFF"/>
                </a:solidFill>
                <a:latin typeface="Teko Medium"/>
                <a:ea typeface="Teko Medium"/>
                <a:cs typeface="Teko Medium"/>
                <a:sym typeface="Teko Medium"/>
              </a:defRPr>
            </a:lvl8pPr>
            <a:lvl9pPr lvl="8" algn="ctr" rtl="0">
              <a:buNone/>
              <a:defRPr sz="2400">
                <a:solidFill>
                  <a:srgbClr val="FFFFFF"/>
                </a:solidFill>
                <a:latin typeface="Teko Medium"/>
                <a:ea typeface="Teko Medium"/>
                <a:cs typeface="Teko Medium"/>
                <a:sym typeface="Teko Medium"/>
              </a:defRPr>
            </a:lvl9pPr>
          </a:lstStyle>
          <a:p>
            <a:pPr marL="0" lvl="0" indent="0" algn="ctr" rtl="0">
              <a:spcBef>
                <a:spcPts val="0"/>
              </a:spcBef>
              <a:spcAft>
                <a:spcPts val="0"/>
              </a:spcAft>
              <a:buNone/>
            </a:pPr>
            <a:fld id="{00000000-1234-1234-1234-123412341234}" type="slidenum">
              <a:rPr lang="es"/>
              <a:t>‹#›</a:t>
            </a:fld>
            <a:endParaRPr/>
          </a:p>
        </p:txBody>
      </p:sp>
      <p:sp>
        <p:nvSpPr>
          <p:cNvPr id="51" name="Google Shape;51;p5"/>
          <p:cNvSpPr/>
          <p:nvPr/>
        </p:nvSpPr>
        <p:spPr>
          <a:xfrm>
            <a:off x="4693445" y="563575"/>
            <a:ext cx="4451400" cy="278100"/>
          </a:xfrm>
          <a:prstGeom prst="rect">
            <a:avLst/>
          </a:prstGeom>
          <a:solidFill>
            <a:srgbClr val="051357">
              <a:alpha val="52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52" name="Google Shape;52;p5"/>
          <p:cNvSpPr txBox="1">
            <a:spLocks noGrp="1"/>
          </p:cNvSpPr>
          <p:nvPr>
            <p:ph type="ctrTitle"/>
          </p:nvPr>
        </p:nvSpPr>
        <p:spPr>
          <a:xfrm>
            <a:off x="4157170" y="422275"/>
            <a:ext cx="4389300" cy="5607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F3F3F3"/>
              </a:buClr>
              <a:buSzPts val="1200"/>
              <a:buFont typeface="Teko Medium"/>
              <a:buNone/>
              <a:defRPr sz="1200" b="0">
                <a:solidFill>
                  <a:srgbClr val="F3F3F3"/>
                </a:solidFill>
                <a:latin typeface="Teko Medium"/>
                <a:ea typeface="Teko Medium"/>
                <a:cs typeface="Teko Medium"/>
                <a:sym typeface="Teko Medium"/>
              </a:defRPr>
            </a:lvl1pPr>
            <a:lvl2pPr lvl="1" algn="r" rtl="0">
              <a:spcBef>
                <a:spcPts val="0"/>
              </a:spcBef>
              <a:spcAft>
                <a:spcPts val="0"/>
              </a:spcAft>
              <a:buClr>
                <a:srgbClr val="051357"/>
              </a:buClr>
              <a:buSzPts val="900"/>
              <a:buFont typeface="Titillium Web SemiBold"/>
              <a:buNone/>
              <a:defRPr sz="900">
                <a:solidFill>
                  <a:srgbClr val="051357"/>
                </a:solidFill>
                <a:latin typeface="Titillium Web SemiBold"/>
                <a:ea typeface="Titillium Web SemiBold"/>
                <a:cs typeface="Titillium Web SemiBold"/>
                <a:sym typeface="Titillium Web SemiBold"/>
              </a:defRPr>
            </a:lvl2pPr>
            <a:lvl3pPr lvl="2" algn="r" rtl="0">
              <a:spcBef>
                <a:spcPts val="0"/>
              </a:spcBef>
              <a:spcAft>
                <a:spcPts val="0"/>
              </a:spcAft>
              <a:buClr>
                <a:srgbClr val="051357"/>
              </a:buClr>
              <a:buSzPts val="900"/>
              <a:buFont typeface="Titillium Web SemiBold"/>
              <a:buNone/>
              <a:defRPr sz="900">
                <a:solidFill>
                  <a:srgbClr val="051357"/>
                </a:solidFill>
                <a:latin typeface="Titillium Web SemiBold"/>
                <a:ea typeface="Titillium Web SemiBold"/>
                <a:cs typeface="Titillium Web SemiBold"/>
                <a:sym typeface="Titillium Web SemiBold"/>
              </a:defRPr>
            </a:lvl3pPr>
            <a:lvl4pPr lvl="3" algn="r" rtl="0">
              <a:spcBef>
                <a:spcPts val="0"/>
              </a:spcBef>
              <a:spcAft>
                <a:spcPts val="0"/>
              </a:spcAft>
              <a:buClr>
                <a:srgbClr val="051357"/>
              </a:buClr>
              <a:buSzPts val="900"/>
              <a:buFont typeface="Titillium Web SemiBold"/>
              <a:buNone/>
              <a:defRPr sz="900">
                <a:solidFill>
                  <a:srgbClr val="051357"/>
                </a:solidFill>
                <a:latin typeface="Titillium Web SemiBold"/>
                <a:ea typeface="Titillium Web SemiBold"/>
                <a:cs typeface="Titillium Web SemiBold"/>
                <a:sym typeface="Titillium Web SemiBold"/>
              </a:defRPr>
            </a:lvl4pPr>
            <a:lvl5pPr lvl="4" algn="r" rtl="0">
              <a:spcBef>
                <a:spcPts val="0"/>
              </a:spcBef>
              <a:spcAft>
                <a:spcPts val="0"/>
              </a:spcAft>
              <a:buClr>
                <a:srgbClr val="051357"/>
              </a:buClr>
              <a:buSzPts val="900"/>
              <a:buFont typeface="Titillium Web SemiBold"/>
              <a:buNone/>
              <a:defRPr sz="900">
                <a:solidFill>
                  <a:srgbClr val="051357"/>
                </a:solidFill>
                <a:latin typeface="Titillium Web SemiBold"/>
                <a:ea typeface="Titillium Web SemiBold"/>
                <a:cs typeface="Titillium Web SemiBold"/>
                <a:sym typeface="Titillium Web SemiBold"/>
              </a:defRPr>
            </a:lvl5pPr>
            <a:lvl6pPr lvl="5" algn="r" rtl="0">
              <a:spcBef>
                <a:spcPts val="0"/>
              </a:spcBef>
              <a:spcAft>
                <a:spcPts val="0"/>
              </a:spcAft>
              <a:buClr>
                <a:srgbClr val="051357"/>
              </a:buClr>
              <a:buSzPts val="900"/>
              <a:buFont typeface="Titillium Web SemiBold"/>
              <a:buNone/>
              <a:defRPr sz="900">
                <a:solidFill>
                  <a:srgbClr val="051357"/>
                </a:solidFill>
                <a:latin typeface="Titillium Web SemiBold"/>
                <a:ea typeface="Titillium Web SemiBold"/>
                <a:cs typeface="Titillium Web SemiBold"/>
                <a:sym typeface="Titillium Web SemiBold"/>
              </a:defRPr>
            </a:lvl6pPr>
            <a:lvl7pPr lvl="6" algn="r" rtl="0">
              <a:spcBef>
                <a:spcPts val="0"/>
              </a:spcBef>
              <a:spcAft>
                <a:spcPts val="0"/>
              </a:spcAft>
              <a:buClr>
                <a:srgbClr val="051357"/>
              </a:buClr>
              <a:buSzPts val="900"/>
              <a:buFont typeface="Titillium Web SemiBold"/>
              <a:buNone/>
              <a:defRPr sz="900">
                <a:solidFill>
                  <a:srgbClr val="051357"/>
                </a:solidFill>
                <a:latin typeface="Titillium Web SemiBold"/>
                <a:ea typeface="Titillium Web SemiBold"/>
                <a:cs typeface="Titillium Web SemiBold"/>
                <a:sym typeface="Titillium Web SemiBold"/>
              </a:defRPr>
            </a:lvl7pPr>
            <a:lvl8pPr lvl="7" algn="r" rtl="0">
              <a:spcBef>
                <a:spcPts val="0"/>
              </a:spcBef>
              <a:spcAft>
                <a:spcPts val="0"/>
              </a:spcAft>
              <a:buClr>
                <a:srgbClr val="051357"/>
              </a:buClr>
              <a:buSzPts val="900"/>
              <a:buFont typeface="Titillium Web SemiBold"/>
              <a:buNone/>
              <a:defRPr sz="900">
                <a:solidFill>
                  <a:srgbClr val="051357"/>
                </a:solidFill>
                <a:latin typeface="Titillium Web SemiBold"/>
                <a:ea typeface="Titillium Web SemiBold"/>
                <a:cs typeface="Titillium Web SemiBold"/>
                <a:sym typeface="Titillium Web SemiBold"/>
              </a:defRPr>
            </a:lvl8pPr>
            <a:lvl9pPr lvl="8" algn="r" rtl="0">
              <a:spcBef>
                <a:spcPts val="0"/>
              </a:spcBef>
              <a:spcAft>
                <a:spcPts val="0"/>
              </a:spcAft>
              <a:buClr>
                <a:srgbClr val="051357"/>
              </a:buClr>
              <a:buSzPts val="900"/>
              <a:buFont typeface="Titillium Web SemiBold"/>
              <a:buNone/>
              <a:defRPr sz="900">
                <a:solidFill>
                  <a:srgbClr val="051357"/>
                </a:solidFill>
                <a:latin typeface="Titillium Web SemiBold"/>
                <a:ea typeface="Titillium Web SemiBold"/>
                <a:cs typeface="Titillium Web SemiBold"/>
                <a:sym typeface="Titillium Web SemiBold"/>
              </a:defRPr>
            </a:lvl9pPr>
          </a:lstStyle>
          <a:p>
            <a:endParaRPr/>
          </a:p>
        </p:txBody>
      </p:sp>
      <p:sp>
        <p:nvSpPr>
          <p:cNvPr id="53" name="Google Shape;53;p5"/>
          <p:cNvSpPr/>
          <p:nvPr/>
        </p:nvSpPr>
        <p:spPr>
          <a:xfrm>
            <a:off x="867075" y="563575"/>
            <a:ext cx="2102906" cy="278102"/>
          </a:xfrm>
          <a:custGeom>
            <a:avLst/>
            <a:gdLst/>
            <a:ahLst/>
            <a:cxnLst/>
            <a:rect l="l" t="t" r="r" b="b"/>
            <a:pathLst>
              <a:path w="32205" h="4259" extrusionOk="0">
                <a:moveTo>
                  <a:pt x="501" y="0"/>
                </a:moveTo>
                <a:lnTo>
                  <a:pt x="0" y="368"/>
                </a:lnTo>
                <a:lnTo>
                  <a:pt x="0" y="445"/>
                </a:lnTo>
                <a:lnTo>
                  <a:pt x="607" y="0"/>
                </a:lnTo>
                <a:close/>
                <a:moveTo>
                  <a:pt x="1457" y="0"/>
                </a:moveTo>
                <a:lnTo>
                  <a:pt x="0" y="1065"/>
                </a:lnTo>
                <a:lnTo>
                  <a:pt x="0" y="1141"/>
                </a:lnTo>
                <a:lnTo>
                  <a:pt x="1567" y="0"/>
                </a:lnTo>
                <a:close/>
                <a:moveTo>
                  <a:pt x="2416" y="0"/>
                </a:moveTo>
                <a:lnTo>
                  <a:pt x="0" y="1762"/>
                </a:lnTo>
                <a:lnTo>
                  <a:pt x="0" y="1844"/>
                </a:lnTo>
                <a:lnTo>
                  <a:pt x="2521" y="0"/>
                </a:lnTo>
                <a:close/>
                <a:moveTo>
                  <a:pt x="3371" y="0"/>
                </a:moveTo>
                <a:lnTo>
                  <a:pt x="0" y="2464"/>
                </a:lnTo>
                <a:lnTo>
                  <a:pt x="0" y="2540"/>
                </a:lnTo>
                <a:lnTo>
                  <a:pt x="3480" y="0"/>
                </a:lnTo>
                <a:close/>
                <a:moveTo>
                  <a:pt x="4330" y="0"/>
                </a:moveTo>
                <a:lnTo>
                  <a:pt x="0" y="3161"/>
                </a:lnTo>
                <a:lnTo>
                  <a:pt x="0" y="3241"/>
                </a:lnTo>
                <a:lnTo>
                  <a:pt x="4435" y="0"/>
                </a:lnTo>
                <a:close/>
                <a:moveTo>
                  <a:pt x="5290" y="0"/>
                </a:moveTo>
                <a:lnTo>
                  <a:pt x="0" y="3862"/>
                </a:lnTo>
                <a:lnTo>
                  <a:pt x="0" y="3939"/>
                </a:lnTo>
                <a:lnTo>
                  <a:pt x="5394" y="0"/>
                </a:lnTo>
                <a:close/>
                <a:moveTo>
                  <a:pt x="6245" y="0"/>
                </a:moveTo>
                <a:lnTo>
                  <a:pt x="415" y="4259"/>
                </a:lnTo>
                <a:lnTo>
                  <a:pt x="521" y="4259"/>
                </a:lnTo>
                <a:lnTo>
                  <a:pt x="6350" y="0"/>
                </a:lnTo>
                <a:close/>
                <a:moveTo>
                  <a:pt x="7204" y="0"/>
                </a:moveTo>
                <a:lnTo>
                  <a:pt x="1371" y="4259"/>
                </a:lnTo>
                <a:lnTo>
                  <a:pt x="1481" y="4259"/>
                </a:lnTo>
                <a:lnTo>
                  <a:pt x="7309" y="0"/>
                </a:lnTo>
                <a:close/>
                <a:moveTo>
                  <a:pt x="8159" y="0"/>
                </a:moveTo>
                <a:lnTo>
                  <a:pt x="2330" y="4259"/>
                </a:lnTo>
                <a:lnTo>
                  <a:pt x="2435" y="4259"/>
                </a:lnTo>
                <a:lnTo>
                  <a:pt x="8269" y="0"/>
                </a:lnTo>
                <a:close/>
                <a:moveTo>
                  <a:pt x="9118" y="0"/>
                </a:moveTo>
                <a:lnTo>
                  <a:pt x="3290" y="4259"/>
                </a:lnTo>
                <a:lnTo>
                  <a:pt x="3394" y="4259"/>
                </a:lnTo>
                <a:lnTo>
                  <a:pt x="9223" y="0"/>
                </a:lnTo>
                <a:close/>
                <a:moveTo>
                  <a:pt x="10078" y="0"/>
                </a:moveTo>
                <a:lnTo>
                  <a:pt x="4244" y="4259"/>
                </a:lnTo>
                <a:lnTo>
                  <a:pt x="4350" y="4259"/>
                </a:lnTo>
                <a:lnTo>
                  <a:pt x="10182" y="0"/>
                </a:lnTo>
                <a:close/>
                <a:moveTo>
                  <a:pt x="11033" y="0"/>
                </a:moveTo>
                <a:lnTo>
                  <a:pt x="5204" y="4259"/>
                </a:lnTo>
                <a:lnTo>
                  <a:pt x="5309" y="4259"/>
                </a:lnTo>
                <a:lnTo>
                  <a:pt x="11138" y="0"/>
                </a:lnTo>
                <a:close/>
                <a:moveTo>
                  <a:pt x="11993" y="0"/>
                </a:moveTo>
                <a:lnTo>
                  <a:pt x="6159" y="4259"/>
                </a:lnTo>
                <a:lnTo>
                  <a:pt x="6269" y="4259"/>
                </a:lnTo>
                <a:lnTo>
                  <a:pt x="12097" y="0"/>
                </a:lnTo>
                <a:close/>
                <a:moveTo>
                  <a:pt x="12947" y="0"/>
                </a:moveTo>
                <a:lnTo>
                  <a:pt x="7118" y="4259"/>
                </a:lnTo>
                <a:lnTo>
                  <a:pt x="7223" y="4259"/>
                </a:lnTo>
                <a:lnTo>
                  <a:pt x="13057" y="0"/>
                </a:lnTo>
                <a:close/>
                <a:moveTo>
                  <a:pt x="13906" y="0"/>
                </a:moveTo>
                <a:lnTo>
                  <a:pt x="8078" y="4259"/>
                </a:lnTo>
                <a:lnTo>
                  <a:pt x="8183" y="4259"/>
                </a:lnTo>
                <a:lnTo>
                  <a:pt x="14011" y="0"/>
                </a:lnTo>
                <a:close/>
                <a:moveTo>
                  <a:pt x="14866" y="0"/>
                </a:moveTo>
                <a:lnTo>
                  <a:pt x="9032" y="4259"/>
                </a:lnTo>
                <a:lnTo>
                  <a:pt x="9138" y="4259"/>
                </a:lnTo>
                <a:lnTo>
                  <a:pt x="14972" y="0"/>
                </a:lnTo>
                <a:close/>
                <a:moveTo>
                  <a:pt x="15820" y="0"/>
                </a:moveTo>
                <a:lnTo>
                  <a:pt x="9992" y="4259"/>
                </a:lnTo>
                <a:lnTo>
                  <a:pt x="10096" y="4259"/>
                </a:lnTo>
                <a:lnTo>
                  <a:pt x="15926" y="0"/>
                </a:lnTo>
                <a:close/>
                <a:moveTo>
                  <a:pt x="16781" y="0"/>
                </a:moveTo>
                <a:lnTo>
                  <a:pt x="10947" y="4259"/>
                </a:lnTo>
                <a:lnTo>
                  <a:pt x="11057" y="4259"/>
                </a:lnTo>
                <a:lnTo>
                  <a:pt x="16885" y="0"/>
                </a:lnTo>
                <a:close/>
                <a:moveTo>
                  <a:pt x="17735" y="0"/>
                </a:moveTo>
                <a:lnTo>
                  <a:pt x="11907" y="4259"/>
                </a:lnTo>
                <a:lnTo>
                  <a:pt x="12011" y="4259"/>
                </a:lnTo>
                <a:lnTo>
                  <a:pt x="17845" y="0"/>
                </a:lnTo>
                <a:close/>
                <a:moveTo>
                  <a:pt x="18695" y="0"/>
                </a:moveTo>
                <a:lnTo>
                  <a:pt x="12866" y="4259"/>
                </a:lnTo>
                <a:lnTo>
                  <a:pt x="12971" y="4259"/>
                </a:lnTo>
                <a:lnTo>
                  <a:pt x="18799" y="0"/>
                </a:lnTo>
                <a:close/>
                <a:moveTo>
                  <a:pt x="19654" y="0"/>
                </a:moveTo>
                <a:lnTo>
                  <a:pt x="13820" y="4259"/>
                </a:lnTo>
                <a:lnTo>
                  <a:pt x="13925" y="4259"/>
                </a:lnTo>
                <a:lnTo>
                  <a:pt x="19759" y="0"/>
                </a:lnTo>
                <a:close/>
                <a:moveTo>
                  <a:pt x="20608" y="0"/>
                </a:moveTo>
                <a:lnTo>
                  <a:pt x="14780" y="4259"/>
                </a:lnTo>
                <a:lnTo>
                  <a:pt x="14886" y="4259"/>
                </a:lnTo>
                <a:lnTo>
                  <a:pt x="20714" y="0"/>
                </a:lnTo>
                <a:close/>
                <a:moveTo>
                  <a:pt x="21569" y="0"/>
                </a:moveTo>
                <a:lnTo>
                  <a:pt x="15735" y="4259"/>
                </a:lnTo>
                <a:lnTo>
                  <a:pt x="15845" y="4259"/>
                </a:lnTo>
                <a:lnTo>
                  <a:pt x="21674" y="0"/>
                </a:lnTo>
                <a:close/>
                <a:moveTo>
                  <a:pt x="22523" y="0"/>
                </a:moveTo>
                <a:lnTo>
                  <a:pt x="16695" y="4259"/>
                </a:lnTo>
                <a:lnTo>
                  <a:pt x="16799" y="4259"/>
                </a:lnTo>
                <a:lnTo>
                  <a:pt x="22633" y="0"/>
                </a:lnTo>
                <a:close/>
                <a:moveTo>
                  <a:pt x="23483" y="0"/>
                </a:moveTo>
                <a:lnTo>
                  <a:pt x="17649" y="4259"/>
                </a:lnTo>
                <a:lnTo>
                  <a:pt x="17759" y="4259"/>
                </a:lnTo>
                <a:lnTo>
                  <a:pt x="23587" y="0"/>
                </a:lnTo>
                <a:close/>
                <a:moveTo>
                  <a:pt x="24437" y="0"/>
                </a:moveTo>
                <a:lnTo>
                  <a:pt x="18609" y="4259"/>
                </a:lnTo>
                <a:lnTo>
                  <a:pt x="18713" y="4259"/>
                </a:lnTo>
                <a:lnTo>
                  <a:pt x="24547" y="0"/>
                </a:lnTo>
                <a:close/>
                <a:moveTo>
                  <a:pt x="25398" y="0"/>
                </a:moveTo>
                <a:lnTo>
                  <a:pt x="19568" y="4259"/>
                </a:lnTo>
                <a:lnTo>
                  <a:pt x="19674" y="4259"/>
                </a:lnTo>
                <a:lnTo>
                  <a:pt x="25502" y="0"/>
                </a:lnTo>
                <a:close/>
                <a:moveTo>
                  <a:pt x="26357" y="0"/>
                </a:moveTo>
                <a:lnTo>
                  <a:pt x="20523" y="4259"/>
                </a:lnTo>
                <a:lnTo>
                  <a:pt x="20633" y="4259"/>
                </a:lnTo>
                <a:lnTo>
                  <a:pt x="26462" y="0"/>
                </a:lnTo>
                <a:close/>
                <a:moveTo>
                  <a:pt x="27311" y="0"/>
                </a:moveTo>
                <a:lnTo>
                  <a:pt x="21483" y="4259"/>
                </a:lnTo>
                <a:lnTo>
                  <a:pt x="21588" y="4259"/>
                </a:lnTo>
                <a:lnTo>
                  <a:pt x="27421" y="0"/>
                </a:lnTo>
                <a:close/>
                <a:moveTo>
                  <a:pt x="28271" y="0"/>
                </a:moveTo>
                <a:lnTo>
                  <a:pt x="22437" y="4259"/>
                </a:lnTo>
                <a:lnTo>
                  <a:pt x="22547" y="4259"/>
                </a:lnTo>
                <a:lnTo>
                  <a:pt x="28376" y="0"/>
                </a:lnTo>
                <a:close/>
                <a:moveTo>
                  <a:pt x="29225" y="0"/>
                </a:moveTo>
                <a:lnTo>
                  <a:pt x="23397" y="4259"/>
                </a:lnTo>
                <a:lnTo>
                  <a:pt x="23501" y="4259"/>
                </a:lnTo>
                <a:lnTo>
                  <a:pt x="29335" y="0"/>
                </a:lnTo>
                <a:close/>
                <a:moveTo>
                  <a:pt x="30185" y="0"/>
                </a:moveTo>
                <a:lnTo>
                  <a:pt x="24356" y="4259"/>
                </a:lnTo>
                <a:lnTo>
                  <a:pt x="24461" y="4259"/>
                </a:lnTo>
                <a:lnTo>
                  <a:pt x="30290" y="0"/>
                </a:lnTo>
                <a:close/>
                <a:moveTo>
                  <a:pt x="31144" y="0"/>
                </a:moveTo>
                <a:lnTo>
                  <a:pt x="25312" y="4259"/>
                </a:lnTo>
                <a:lnTo>
                  <a:pt x="25420" y="4259"/>
                </a:lnTo>
                <a:lnTo>
                  <a:pt x="31250" y="0"/>
                </a:lnTo>
                <a:close/>
                <a:moveTo>
                  <a:pt x="32100" y="0"/>
                </a:moveTo>
                <a:lnTo>
                  <a:pt x="26271" y="4259"/>
                </a:lnTo>
                <a:lnTo>
                  <a:pt x="26376" y="4259"/>
                </a:lnTo>
                <a:lnTo>
                  <a:pt x="32204" y="0"/>
                </a:lnTo>
                <a:close/>
              </a:path>
            </a:pathLst>
          </a:custGeom>
          <a:solidFill>
            <a:srgbClr val="0513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HANKS">
  <p:cSld name="CUSTOM_5">
    <p:spTree>
      <p:nvGrpSpPr>
        <p:cNvPr id="1" name="Shape 54"/>
        <p:cNvGrpSpPr/>
        <p:nvPr/>
      </p:nvGrpSpPr>
      <p:grpSpPr>
        <a:xfrm>
          <a:off x="0" y="0"/>
          <a:ext cx="0" cy="0"/>
          <a:chOff x="0" y="0"/>
          <a:chExt cx="0" cy="0"/>
        </a:xfrm>
      </p:grpSpPr>
      <p:sp>
        <p:nvSpPr>
          <p:cNvPr id="55" name="Google Shape;55;p6"/>
          <p:cNvSpPr/>
          <p:nvPr/>
        </p:nvSpPr>
        <p:spPr>
          <a:xfrm>
            <a:off x="25" y="-25"/>
            <a:ext cx="1467900" cy="5143500"/>
          </a:xfrm>
          <a:prstGeom prst="rect">
            <a:avLst/>
          </a:prstGeom>
          <a:solidFill>
            <a:srgbClr val="051357">
              <a:alpha val="52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6"/>
          <p:cNvSpPr/>
          <p:nvPr/>
        </p:nvSpPr>
        <p:spPr>
          <a:xfrm>
            <a:off x="1667425" y="-21"/>
            <a:ext cx="330900" cy="841800"/>
          </a:xfrm>
          <a:prstGeom prst="rect">
            <a:avLst/>
          </a:prstGeom>
          <a:solidFill>
            <a:srgbClr val="051357">
              <a:alpha val="52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6"/>
          <p:cNvSpPr txBox="1">
            <a:spLocks noGrp="1"/>
          </p:cNvSpPr>
          <p:nvPr>
            <p:ph type="ctrTitle"/>
          </p:nvPr>
        </p:nvSpPr>
        <p:spPr>
          <a:xfrm flipH="1">
            <a:off x="2199525" y="841675"/>
            <a:ext cx="6237000" cy="31959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F3F3F3"/>
              </a:buClr>
              <a:buSzPts val="13000"/>
              <a:buFont typeface="Teko Medium"/>
              <a:buNone/>
              <a:defRPr sz="13000" b="0">
                <a:solidFill>
                  <a:srgbClr val="F3F3F3"/>
                </a:solidFill>
                <a:latin typeface="Teko Medium"/>
                <a:ea typeface="Teko Medium"/>
                <a:cs typeface="Teko Medium"/>
                <a:sym typeface="Teko Medium"/>
              </a:defRPr>
            </a:lvl1pPr>
            <a:lvl2pPr lvl="1" rtl="0">
              <a:spcBef>
                <a:spcPts val="0"/>
              </a:spcBef>
              <a:spcAft>
                <a:spcPts val="0"/>
              </a:spcAft>
              <a:buClr>
                <a:srgbClr val="F3F3F3"/>
              </a:buClr>
              <a:buSzPts val="900"/>
              <a:buFont typeface="Titillium Web SemiBold"/>
              <a:buNone/>
              <a:defRPr sz="900">
                <a:solidFill>
                  <a:srgbClr val="F3F3F3"/>
                </a:solidFill>
                <a:latin typeface="Titillium Web SemiBold"/>
                <a:ea typeface="Titillium Web SemiBold"/>
                <a:cs typeface="Titillium Web SemiBold"/>
                <a:sym typeface="Titillium Web SemiBold"/>
              </a:defRPr>
            </a:lvl2pPr>
            <a:lvl3pPr lvl="2" rtl="0">
              <a:spcBef>
                <a:spcPts val="0"/>
              </a:spcBef>
              <a:spcAft>
                <a:spcPts val="0"/>
              </a:spcAft>
              <a:buClr>
                <a:srgbClr val="F3F3F3"/>
              </a:buClr>
              <a:buSzPts val="900"/>
              <a:buFont typeface="Titillium Web SemiBold"/>
              <a:buNone/>
              <a:defRPr sz="900">
                <a:solidFill>
                  <a:srgbClr val="F3F3F3"/>
                </a:solidFill>
                <a:latin typeface="Titillium Web SemiBold"/>
                <a:ea typeface="Titillium Web SemiBold"/>
                <a:cs typeface="Titillium Web SemiBold"/>
                <a:sym typeface="Titillium Web SemiBold"/>
              </a:defRPr>
            </a:lvl3pPr>
            <a:lvl4pPr lvl="3" rtl="0">
              <a:spcBef>
                <a:spcPts val="0"/>
              </a:spcBef>
              <a:spcAft>
                <a:spcPts val="0"/>
              </a:spcAft>
              <a:buClr>
                <a:srgbClr val="F3F3F3"/>
              </a:buClr>
              <a:buSzPts val="900"/>
              <a:buFont typeface="Titillium Web SemiBold"/>
              <a:buNone/>
              <a:defRPr sz="900">
                <a:solidFill>
                  <a:srgbClr val="F3F3F3"/>
                </a:solidFill>
                <a:latin typeface="Titillium Web SemiBold"/>
                <a:ea typeface="Titillium Web SemiBold"/>
                <a:cs typeface="Titillium Web SemiBold"/>
                <a:sym typeface="Titillium Web SemiBold"/>
              </a:defRPr>
            </a:lvl4pPr>
            <a:lvl5pPr lvl="4" rtl="0">
              <a:spcBef>
                <a:spcPts val="0"/>
              </a:spcBef>
              <a:spcAft>
                <a:spcPts val="0"/>
              </a:spcAft>
              <a:buClr>
                <a:srgbClr val="F3F3F3"/>
              </a:buClr>
              <a:buSzPts val="900"/>
              <a:buFont typeface="Titillium Web SemiBold"/>
              <a:buNone/>
              <a:defRPr sz="900">
                <a:solidFill>
                  <a:srgbClr val="F3F3F3"/>
                </a:solidFill>
                <a:latin typeface="Titillium Web SemiBold"/>
                <a:ea typeface="Titillium Web SemiBold"/>
                <a:cs typeface="Titillium Web SemiBold"/>
                <a:sym typeface="Titillium Web SemiBold"/>
              </a:defRPr>
            </a:lvl5pPr>
            <a:lvl6pPr lvl="5" rtl="0">
              <a:spcBef>
                <a:spcPts val="0"/>
              </a:spcBef>
              <a:spcAft>
                <a:spcPts val="0"/>
              </a:spcAft>
              <a:buClr>
                <a:srgbClr val="F3F3F3"/>
              </a:buClr>
              <a:buSzPts val="900"/>
              <a:buFont typeface="Titillium Web SemiBold"/>
              <a:buNone/>
              <a:defRPr sz="900">
                <a:solidFill>
                  <a:srgbClr val="F3F3F3"/>
                </a:solidFill>
                <a:latin typeface="Titillium Web SemiBold"/>
                <a:ea typeface="Titillium Web SemiBold"/>
                <a:cs typeface="Titillium Web SemiBold"/>
                <a:sym typeface="Titillium Web SemiBold"/>
              </a:defRPr>
            </a:lvl6pPr>
            <a:lvl7pPr lvl="6" rtl="0">
              <a:spcBef>
                <a:spcPts val="0"/>
              </a:spcBef>
              <a:spcAft>
                <a:spcPts val="0"/>
              </a:spcAft>
              <a:buClr>
                <a:srgbClr val="F3F3F3"/>
              </a:buClr>
              <a:buSzPts val="900"/>
              <a:buFont typeface="Titillium Web SemiBold"/>
              <a:buNone/>
              <a:defRPr sz="900">
                <a:solidFill>
                  <a:srgbClr val="F3F3F3"/>
                </a:solidFill>
                <a:latin typeface="Titillium Web SemiBold"/>
                <a:ea typeface="Titillium Web SemiBold"/>
                <a:cs typeface="Titillium Web SemiBold"/>
                <a:sym typeface="Titillium Web SemiBold"/>
              </a:defRPr>
            </a:lvl7pPr>
            <a:lvl8pPr lvl="7" rtl="0">
              <a:spcBef>
                <a:spcPts val="0"/>
              </a:spcBef>
              <a:spcAft>
                <a:spcPts val="0"/>
              </a:spcAft>
              <a:buClr>
                <a:srgbClr val="F3F3F3"/>
              </a:buClr>
              <a:buSzPts val="900"/>
              <a:buFont typeface="Titillium Web SemiBold"/>
              <a:buNone/>
              <a:defRPr sz="900">
                <a:solidFill>
                  <a:srgbClr val="F3F3F3"/>
                </a:solidFill>
                <a:latin typeface="Titillium Web SemiBold"/>
                <a:ea typeface="Titillium Web SemiBold"/>
                <a:cs typeface="Titillium Web SemiBold"/>
                <a:sym typeface="Titillium Web SemiBold"/>
              </a:defRPr>
            </a:lvl8pPr>
            <a:lvl9pPr lvl="8" rtl="0">
              <a:spcBef>
                <a:spcPts val="0"/>
              </a:spcBef>
              <a:spcAft>
                <a:spcPts val="0"/>
              </a:spcAft>
              <a:buClr>
                <a:srgbClr val="F3F3F3"/>
              </a:buClr>
              <a:buSzPts val="900"/>
              <a:buFont typeface="Titillium Web SemiBold"/>
              <a:buNone/>
              <a:defRPr sz="900">
                <a:solidFill>
                  <a:srgbClr val="F3F3F3"/>
                </a:solidFill>
                <a:latin typeface="Titillium Web SemiBold"/>
                <a:ea typeface="Titillium Web SemiBold"/>
                <a:cs typeface="Titillium Web SemiBold"/>
                <a:sym typeface="Titillium Web SemiBold"/>
              </a:defRPr>
            </a:lvl9pPr>
          </a:lstStyle>
          <a:p>
            <a:endParaRPr/>
          </a:p>
        </p:txBody>
      </p:sp>
      <p:sp>
        <p:nvSpPr>
          <p:cNvPr id="58" name="Google Shape;58;p6"/>
          <p:cNvSpPr/>
          <p:nvPr/>
        </p:nvSpPr>
        <p:spPr>
          <a:xfrm>
            <a:off x="4693445" y="563575"/>
            <a:ext cx="4451400" cy="278100"/>
          </a:xfrm>
          <a:prstGeom prst="rect">
            <a:avLst/>
          </a:prstGeom>
          <a:solidFill>
            <a:srgbClr val="F3F3F3">
              <a:alpha val="8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59" name="Google Shape;59;p6"/>
          <p:cNvSpPr txBox="1">
            <a:spLocks noGrp="1"/>
          </p:cNvSpPr>
          <p:nvPr>
            <p:ph type="ctrTitle" idx="2"/>
          </p:nvPr>
        </p:nvSpPr>
        <p:spPr>
          <a:xfrm>
            <a:off x="4157170" y="422275"/>
            <a:ext cx="4389300" cy="5607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51357"/>
              </a:buClr>
              <a:buSzPts val="1200"/>
              <a:buFont typeface="Teko Medium"/>
              <a:buNone/>
              <a:defRPr sz="1200" b="0">
                <a:solidFill>
                  <a:srgbClr val="051357"/>
                </a:solidFill>
                <a:latin typeface="Teko Medium"/>
                <a:ea typeface="Teko Medium"/>
                <a:cs typeface="Teko Medium"/>
                <a:sym typeface="Teko Medium"/>
              </a:defRPr>
            </a:lvl1pPr>
            <a:lvl2pPr lvl="1" algn="r" rtl="0">
              <a:spcBef>
                <a:spcPts val="0"/>
              </a:spcBef>
              <a:spcAft>
                <a:spcPts val="0"/>
              </a:spcAft>
              <a:buClr>
                <a:srgbClr val="051357"/>
              </a:buClr>
              <a:buSzPts val="900"/>
              <a:buFont typeface="Titillium Web SemiBold"/>
              <a:buNone/>
              <a:defRPr sz="900">
                <a:solidFill>
                  <a:srgbClr val="051357"/>
                </a:solidFill>
                <a:latin typeface="Titillium Web SemiBold"/>
                <a:ea typeface="Titillium Web SemiBold"/>
                <a:cs typeface="Titillium Web SemiBold"/>
                <a:sym typeface="Titillium Web SemiBold"/>
              </a:defRPr>
            </a:lvl2pPr>
            <a:lvl3pPr lvl="2" algn="r" rtl="0">
              <a:spcBef>
                <a:spcPts val="0"/>
              </a:spcBef>
              <a:spcAft>
                <a:spcPts val="0"/>
              </a:spcAft>
              <a:buClr>
                <a:srgbClr val="051357"/>
              </a:buClr>
              <a:buSzPts val="900"/>
              <a:buFont typeface="Titillium Web SemiBold"/>
              <a:buNone/>
              <a:defRPr sz="900">
                <a:solidFill>
                  <a:srgbClr val="051357"/>
                </a:solidFill>
                <a:latin typeface="Titillium Web SemiBold"/>
                <a:ea typeface="Titillium Web SemiBold"/>
                <a:cs typeface="Titillium Web SemiBold"/>
                <a:sym typeface="Titillium Web SemiBold"/>
              </a:defRPr>
            </a:lvl3pPr>
            <a:lvl4pPr lvl="3" algn="r" rtl="0">
              <a:spcBef>
                <a:spcPts val="0"/>
              </a:spcBef>
              <a:spcAft>
                <a:spcPts val="0"/>
              </a:spcAft>
              <a:buClr>
                <a:srgbClr val="051357"/>
              </a:buClr>
              <a:buSzPts val="900"/>
              <a:buFont typeface="Titillium Web SemiBold"/>
              <a:buNone/>
              <a:defRPr sz="900">
                <a:solidFill>
                  <a:srgbClr val="051357"/>
                </a:solidFill>
                <a:latin typeface="Titillium Web SemiBold"/>
                <a:ea typeface="Titillium Web SemiBold"/>
                <a:cs typeface="Titillium Web SemiBold"/>
                <a:sym typeface="Titillium Web SemiBold"/>
              </a:defRPr>
            </a:lvl4pPr>
            <a:lvl5pPr lvl="4" algn="r" rtl="0">
              <a:spcBef>
                <a:spcPts val="0"/>
              </a:spcBef>
              <a:spcAft>
                <a:spcPts val="0"/>
              </a:spcAft>
              <a:buClr>
                <a:srgbClr val="051357"/>
              </a:buClr>
              <a:buSzPts val="900"/>
              <a:buFont typeface="Titillium Web SemiBold"/>
              <a:buNone/>
              <a:defRPr sz="900">
                <a:solidFill>
                  <a:srgbClr val="051357"/>
                </a:solidFill>
                <a:latin typeface="Titillium Web SemiBold"/>
                <a:ea typeface="Titillium Web SemiBold"/>
                <a:cs typeface="Titillium Web SemiBold"/>
                <a:sym typeface="Titillium Web SemiBold"/>
              </a:defRPr>
            </a:lvl5pPr>
            <a:lvl6pPr lvl="5" algn="r" rtl="0">
              <a:spcBef>
                <a:spcPts val="0"/>
              </a:spcBef>
              <a:spcAft>
                <a:spcPts val="0"/>
              </a:spcAft>
              <a:buClr>
                <a:srgbClr val="051357"/>
              </a:buClr>
              <a:buSzPts val="900"/>
              <a:buFont typeface="Titillium Web SemiBold"/>
              <a:buNone/>
              <a:defRPr sz="900">
                <a:solidFill>
                  <a:srgbClr val="051357"/>
                </a:solidFill>
                <a:latin typeface="Titillium Web SemiBold"/>
                <a:ea typeface="Titillium Web SemiBold"/>
                <a:cs typeface="Titillium Web SemiBold"/>
                <a:sym typeface="Titillium Web SemiBold"/>
              </a:defRPr>
            </a:lvl6pPr>
            <a:lvl7pPr lvl="6" algn="r" rtl="0">
              <a:spcBef>
                <a:spcPts val="0"/>
              </a:spcBef>
              <a:spcAft>
                <a:spcPts val="0"/>
              </a:spcAft>
              <a:buClr>
                <a:srgbClr val="051357"/>
              </a:buClr>
              <a:buSzPts val="900"/>
              <a:buFont typeface="Titillium Web SemiBold"/>
              <a:buNone/>
              <a:defRPr sz="900">
                <a:solidFill>
                  <a:srgbClr val="051357"/>
                </a:solidFill>
                <a:latin typeface="Titillium Web SemiBold"/>
                <a:ea typeface="Titillium Web SemiBold"/>
                <a:cs typeface="Titillium Web SemiBold"/>
                <a:sym typeface="Titillium Web SemiBold"/>
              </a:defRPr>
            </a:lvl7pPr>
            <a:lvl8pPr lvl="7" algn="r" rtl="0">
              <a:spcBef>
                <a:spcPts val="0"/>
              </a:spcBef>
              <a:spcAft>
                <a:spcPts val="0"/>
              </a:spcAft>
              <a:buClr>
                <a:srgbClr val="051357"/>
              </a:buClr>
              <a:buSzPts val="900"/>
              <a:buFont typeface="Titillium Web SemiBold"/>
              <a:buNone/>
              <a:defRPr sz="900">
                <a:solidFill>
                  <a:srgbClr val="051357"/>
                </a:solidFill>
                <a:latin typeface="Titillium Web SemiBold"/>
                <a:ea typeface="Titillium Web SemiBold"/>
                <a:cs typeface="Titillium Web SemiBold"/>
                <a:sym typeface="Titillium Web SemiBold"/>
              </a:defRPr>
            </a:lvl8pPr>
            <a:lvl9pPr lvl="8" algn="r" rtl="0">
              <a:spcBef>
                <a:spcPts val="0"/>
              </a:spcBef>
              <a:spcAft>
                <a:spcPts val="0"/>
              </a:spcAft>
              <a:buClr>
                <a:srgbClr val="051357"/>
              </a:buClr>
              <a:buSzPts val="900"/>
              <a:buFont typeface="Titillium Web SemiBold"/>
              <a:buNone/>
              <a:defRPr sz="900">
                <a:solidFill>
                  <a:srgbClr val="051357"/>
                </a:solidFill>
                <a:latin typeface="Titillium Web SemiBold"/>
                <a:ea typeface="Titillium Web SemiBold"/>
                <a:cs typeface="Titillium Web SemiBold"/>
                <a:sym typeface="Titillium Web SemiBold"/>
              </a:defRPr>
            </a:lvl9pPr>
          </a:lstStyle>
          <a:p>
            <a:endParaRPr/>
          </a:p>
        </p:txBody>
      </p:sp>
      <p:sp>
        <p:nvSpPr>
          <p:cNvPr id="60" name="Google Shape;60;p6"/>
          <p:cNvSpPr/>
          <p:nvPr/>
        </p:nvSpPr>
        <p:spPr>
          <a:xfrm>
            <a:off x="867075" y="563575"/>
            <a:ext cx="2102906" cy="278102"/>
          </a:xfrm>
          <a:custGeom>
            <a:avLst/>
            <a:gdLst/>
            <a:ahLst/>
            <a:cxnLst/>
            <a:rect l="l" t="t" r="r" b="b"/>
            <a:pathLst>
              <a:path w="32205" h="4259" extrusionOk="0">
                <a:moveTo>
                  <a:pt x="501" y="0"/>
                </a:moveTo>
                <a:lnTo>
                  <a:pt x="0" y="368"/>
                </a:lnTo>
                <a:lnTo>
                  <a:pt x="0" y="445"/>
                </a:lnTo>
                <a:lnTo>
                  <a:pt x="607" y="0"/>
                </a:lnTo>
                <a:close/>
                <a:moveTo>
                  <a:pt x="1457" y="0"/>
                </a:moveTo>
                <a:lnTo>
                  <a:pt x="0" y="1065"/>
                </a:lnTo>
                <a:lnTo>
                  <a:pt x="0" y="1141"/>
                </a:lnTo>
                <a:lnTo>
                  <a:pt x="1567" y="0"/>
                </a:lnTo>
                <a:close/>
                <a:moveTo>
                  <a:pt x="2416" y="0"/>
                </a:moveTo>
                <a:lnTo>
                  <a:pt x="0" y="1762"/>
                </a:lnTo>
                <a:lnTo>
                  <a:pt x="0" y="1844"/>
                </a:lnTo>
                <a:lnTo>
                  <a:pt x="2521" y="0"/>
                </a:lnTo>
                <a:close/>
                <a:moveTo>
                  <a:pt x="3371" y="0"/>
                </a:moveTo>
                <a:lnTo>
                  <a:pt x="0" y="2464"/>
                </a:lnTo>
                <a:lnTo>
                  <a:pt x="0" y="2540"/>
                </a:lnTo>
                <a:lnTo>
                  <a:pt x="3480" y="0"/>
                </a:lnTo>
                <a:close/>
                <a:moveTo>
                  <a:pt x="4330" y="0"/>
                </a:moveTo>
                <a:lnTo>
                  <a:pt x="0" y="3161"/>
                </a:lnTo>
                <a:lnTo>
                  <a:pt x="0" y="3241"/>
                </a:lnTo>
                <a:lnTo>
                  <a:pt x="4435" y="0"/>
                </a:lnTo>
                <a:close/>
                <a:moveTo>
                  <a:pt x="5290" y="0"/>
                </a:moveTo>
                <a:lnTo>
                  <a:pt x="0" y="3862"/>
                </a:lnTo>
                <a:lnTo>
                  <a:pt x="0" y="3939"/>
                </a:lnTo>
                <a:lnTo>
                  <a:pt x="5394" y="0"/>
                </a:lnTo>
                <a:close/>
                <a:moveTo>
                  <a:pt x="6245" y="0"/>
                </a:moveTo>
                <a:lnTo>
                  <a:pt x="415" y="4259"/>
                </a:lnTo>
                <a:lnTo>
                  <a:pt x="521" y="4259"/>
                </a:lnTo>
                <a:lnTo>
                  <a:pt x="6350" y="0"/>
                </a:lnTo>
                <a:close/>
                <a:moveTo>
                  <a:pt x="7204" y="0"/>
                </a:moveTo>
                <a:lnTo>
                  <a:pt x="1371" y="4259"/>
                </a:lnTo>
                <a:lnTo>
                  <a:pt x="1481" y="4259"/>
                </a:lnTo>
                <a:lnTo>
                  <a:pt x="7309" y="0"/>
                </a:lnTo>
                <a:close/>
                <a:moveTo>
                  <a:pt x="8159" y="0"/>
                </a:moveTo>
                <a:lnTo>
                  <a:pt x="2330" y="4259"/>
                </a:lnTo>
                <a:lnTo>
                  <a:pt x="2435" y="4259"/>
                </a:lnTo>
                <a:lnTo>
                  <a:pt x="8269" y="0"/>
                </a:lnTo>
                <a:close/>
                <a:moveTo>
                  <a:pt x="9118" y="0"/>
                </a:moveTo>
                <a:lnTo>
                  <a:pt x="3290" y="4259"/>
                </a:lnTo>
                <a:lnTo>
                  <a:pt x="3394" y="4259"/>
                </a:lnTo>
                <a:lnTo>
                  <a:pt x="9223" y="0"/>
                </a:lnTo>
                <a:close/>
                <a:moveTo>
                  <a:pt x="10078" y="0"/>
                </a:moveTo>
                <a:lnTo>
                  <a:pt x="4244" y="4259"/>
                </a:lnTo>
                <a:lnTo>
                  <a:pt x="4350" y="4259"/>
                </a:lnTo>
                <a:lnTo>
                  <a:pt x="10182" y="0"/>
                </a:lnTo>
                <a:close/>
                <a:moveTo>
                  <a:pt x="11033" y="0"/>
                </a:moveTo>
                <a:lnTo>
                  <a:pt x="5204" y="4259"/>
                </a:lnTo>
                <a:lnTo>
                  <a:pt x="5309" y="4259"/>
                </a:lnTo>
                <a:lnTo>
                  <a:pt x="11138" y="0"/>
                </a:lnTo>
                <a:close/>
                <a:moveTo>
                  <a:pt x="11993" y="0"/>
                </a:moveTo>
                <a:lnTo>
                  <a:pt x="6159" y="4259"/>
                </a:lnTo>
                <a:lnTo>
                  <a:pt x="6269" y="4259"/>
                </a:lnTo>
                <a:lnTo>
                  <a:pt x="12097" y="0"/>
                </a:lnTo>
                <a:close/>
                <a:moveTo>
                  <a:pt x="12947" y="0"/>
                </a:moveTo>
                <a:lnTo>
                  <a:pt x="7118" y="4259"/>
                </a:lnTo>
                <a:lnTo>
                  <a:pt x="7223" y="4259"/>
                </a:lnTo>
                <a:lnTo>
                  <a:pt x="13057" y="0"/>
                </a:lnTo>
                <a:close/>
                <a:moveTo>
                  <a:pt x="13906" y="0"/>
                </a:moveTo>
                <a:lnTo>
                  <a:pt x="8078" y="4259"/>
                </a:lnTo>
                <a:lnTo>
                  <a:pt x="8183" y="4259"/>
                </a:lnTo>
                <a:lnTo>
                  <a:pt x="14011" y="0"/>
                </a:lnTo>
                <a:close/>
                <a:moveTo>
                  <a:pt x="14866" y="0"/>
                </a:moveTo>
                <a:lnTo>
                  <a:pt x="9032" y="4259"/>
                </a:lnTo>
                <a:lnTo>
                  <a:pt x="9138" y="4259"/>
                </a:lnTo>
                <a:lnTo>
                  <a:pt x="14972" y="0"/>
                </a:lnTo>
                <a:close/>
                <a:moveTo>
                  <a:pt x="15820" y="0"/>
                </a:moveTo>
                <a:lnTo>
                  <a:pt x="9992" y="4259"/>
                </a:lnTo>
                <a:lnTo>
                  <a:pt x="10096" y="4259"/>
                </a:lnTo>
                <a:lnTo>
                  <a:pt x="15926" y="0"/>
                </a:lnTo>
                <a:close/>
                <a:moveTo>
                  <a:pt x="16781" y="0"/>
                </a:moveTo>
                <a:lnTo>
                  <a:pt x="10947" y="4259"/>
                </a:lnTo>
                <a:lnTo>
                  <a:pt x="11057" y="4259"/>
                </a:lnTo>
                <a:lnTo>
                  <a:pt x="16885" y="0"/>
                </a:lnTo>
                <a:close/>
                <a:moveTo>
                  <a:pt x="17735" y="0"/>
                </a:moveTo>
                <a:lnTo>
                  <a:pt x="11907" y="4259"/>
                </a:lnTo>
                <a:lnTo>
                  <a:pt x="12011" y="4259"/>
                </a:lnTo>
                <a:lnTo>
                  <a:pt x="17845" y="0"/>
                </a:lnTo>
                <a:close/>
                <a:moveTo>
                  <a:pt x="18695" y="0"/>
                </a:moveTo>
                <a:lnTo>
                  <a:pt x="12866" y="4259"/>
                </a:lnTo>
                <a:lnTo>
                  <a:pt x="12971" y="4259"/>
                </a:lnTo>
                <a:lnTo>
                  <a:pt x="18799" y="0"/>
                </a:lnTo>
                <a:close/>
                <a:moveTo>
                  <a:pt x="19654" y="0"/>
                </a:moveTo>
                <a:lnTo>
                  <a:pt x="13820" y="4259"/>
                </a:lnTo>
                <a:lnTo>
                  <a:pt x="13925" y="4259"/>
                </a:lnTo>
                <a:lnTo>
                  <a:pt x="19759" y="0"/>
                </a:lnTo>
                <a:close/>
                <a:moveTo>
                  <a:pt x="20608" y="0"/>
                </a:moveTo>
                <a:lnTo>
                  <a:pt x="14780" y="4259"/>
                </a:lnTo>
                <a:lnTo>
                  <a:pt x="14886" y="4259"/>
                </a:lnTo>
                <a:lnTo>
                  <a:pt x="20714" y="0"/>
                </a:lnTo>
                <a:close/>
                <a:moveTo>
                  <a:pt x="21569" y="0"/>
                </a:moveTo>
                <a:lnTo>
                  <a:pt x="15735" y="4259"/>
                </a:lnTo>
                <a:lnTo>
                  <a:pt x="15845" y="4259"/>
                </a:lnTo>
                <a:lnTo>
                  <a:pt x="21674" y="0"/>
                </a:lnTo>
                <a:close/>
                <a:moveTo>
                  <a:pt x="22523" y="0"/>
                </a:moveTo>
                <a:lnTo>
                  <a:pt x="16695" y="4259"/>
                </a:lnTo>
                <a:lnTo>
                  <a:pt x="16799" y="4259"/>
                </a:lnTo>
                <a:lnTo>
                  <a:pt x="22633" y="0"/>
                </a:lnTo>
                <a:close/>
                <a:moveTo>
                  <a:pt x="23483" y="0"/>
                </a:moveTo>
                <a:lnTo>
                  <a:pt x="17649" y="4259"/>
                </a:lnTo>
                <a:lnTo>
                  <a:pt x="17759" y="4259"/>
                </a:lnTo>
                <a:lnTo>
                  <a:pt x="23587" y="0"/>
                </a:lnTo>
                <a:close/>
                <a:moveTo>
                  <a:pt x="24437" y="0"/>
                </a:moveTo>
                <a:lnTo>
                  <a:pt x="18609" y="4259"/>
                </a:lnTo>
                <a:lnTo>
                  <a:pt x="18713" y="4259"/>
                </a:lnTo>
                <a:lnTo>
                  <a:pt x="24547" y="0"/>
                </a:lnTo>
                <a:close/>
                <a:moveTo>
                  <a:pt x="25398" y="0"/>
                </a:moveTo>
                <a:lnTo>
                  <a:pt x="19568" y="4259"/>
                </a:lnTo>
                <a:lnTo>
                  <a:pt x="19674" y="4259"/>
                </a:lnTo>
                <a:lnTo>
                  <a:pt x="25502" y="0"/>
                </a:lnTo>
                <a:close/>
                <a:moveTo>
                  <a:pt x="26357" y="0"/>
                </a:moveTo>
                <a:lnTo>
                  <a:pt x="20523" y="4259"/>
                </a:lnTo>
                <a:lnTo>
                  <a:pt x="20633" y="4259"/>
                </a:lnTo>
                <a:lnTo>
                  <a:pt x="26462" y="0"/>
                </a:lnTo>
                <a:close/>
                <a:moveTo>
                  <a:pt x="27311" y="0"/>
                </a:moveTo>
                <a:lnTo>
                  <a:pt x="21483" y="4259"/>
                </a:lnTo>
                <a:lnTo>
                  <a:pt x="21588" y="4259"/>
                </a:lnTo>
                <a:lnTo>
                  <a:pt x="27421" y="0"/>
                </a:lnTo>
                <a:close/>
                <a:moveTo>
                  <a:pt x="28271" y="0"/>
                </a:moveTo>
                <a:lnTo>
                  <a:pt x="22437" y="4259"/>
                </a:lnTo>
                <a:lnTo>
                  <a:pt x="22547" y="4259"/>
                </a:lnTo>
                <a:lnTo>
                  <a:pt x="28376" y="0"/>
                </a:lnTo>
                <a:close/>
                <a:moveTo>
                  <a:pt x="29225" y="0"/>
                </a:moveTo>
                <a:lnTo>
                  <a:pt x="23397" y="4259"/>
                </a:lnTo>
                <a:lnTo>
                  <a:pt x="23501" y="4259"/>
                </a:lnTo>
                <a:lnTo>
                  <a:pt x="29335" y="0"/>
                </a:lnTo>
                <a:close/>
                <a:moveTo>
                  <a:pt x="30185" y="0"/>
                </a:moveTo>
                <a:lnTo>
                  <a:pt x="24356" y="4259"/>
                </a:lnTo>
                <a:lnTo>
                  <a:pt x="24461" y="4259"/>
                </a:lnTo>
                <a:lnTo>
                  <a:pt x="30290" y="0"/>
                </a:lnTo>
                <a:close/>
                <a:moveTo>
                  <a:pt x="31144" y="0"/>
                </a:moveTo>
                <a:lnTo>
                  <a:pt x="25312" y="4259"/>
                </a:lnTo>
                <a:lnTo>
                  <a:pt x="25420" y="4259"/>
                </a:lnTo>
                <a:lnTo>
                  <a:pt x="31250" y="0"/>
                </a:lnTo>
                <a:close/>
                <a:moveTo>
                  <a:pt x="32100" y="0"/>
                </a:moveTo>
                <a:lnTo>
                  <a:pt x="26271" y="4259"/>
                </a:lnTo>
                <a:lnTo>
                  <a:pt x="26376" y="4259"/>
                </a:lnTo>
                <a:lnTo>
                  <a:pt x="32204" y="0"/>
                </a:lnTo>
                <a:close/>
              </a:path>
            </a:pathLst>
          </a:custGeom>
          <a:solidFill>
            <a:srgbClr val="0513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SLIDE">
  <p:cSld name="CUSTOM_3">
    <p:spTree>
      <p:nvGrpSpPr>
        <p:cNvPr id="1" name="Shape 71"/>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IG TITLE OPENING">
  <p:cSld name="BIG TITLE OPENING">
    <p:bg>
      <p:bgPr>
        <a:noFill/>
        <a:effectLst/>
      </p:bgPr>
    </p:bg>
    <p:spTree>
      <p:nvGrpSpPr>
        <p:cNvPr id="1" name="Shape 8"/>
        <p:cNvGrpSpPr/>
        <p:nvPr/>
      </p:nvGrpSpPr>
      <p:grpSpPr>
        <a:xfrm>
          <a:off x="0" y="0"/>
          <a:ext cx="0" cy="0"/>
          <a:chOff x="0" y="0"/>
          <a:chExt cx="0" cy="0"/>
        </a:xfrm>
      </p:grpSpPr>
      <p:sp>
        <p:nvSpPr>
          <p:cNvPr id="9" name="Google Shape;9;p2"/>
          <p:cNvSpPr/>
          <p:nvPr/>
        </p:nvSpPr>
        <p:spPr>
          <a:xfrm>
            <a:off x="25" y="-25"/>
            <a:ext cx="1467900" cy="5143500"/>
          </a:xfrm>
          <a:prstGeom prst="rect">
            <a:avLst/>
          </a:prstGeom>
          <a:solidFill>
            <a:srgbClr val="051357">
              <a:alpha val="52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p:nvPr/>
        </p:nvSpPr>
        <p:spPr>
          <a:xfrm>
            <a:off x="1667425" y="-21"/>
            <a:ext cx="330900" cy="841800"/>
          </a:xfrm>
          <a:prstGeom prst="rect">
            <a:avLst/>
          </a:prstGeom>
          <a:solidFill>
            <a:srgbClr val="051357">
              <a:alpha val="52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txBox="1">
            <a:spLocks noGrp="1"/>
          </p:cNvSpPr>
          <p:nvPr>
            <p:ph type="ctrTitle"/>
          </p:nvPr>
        </p:nvSpPr>
        <p:spPr>
          <a:xfrm>
            <a:off x="734681" y="3572175"/>
            <a:ext cx="12219300" cy="5607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51357"/>
              </a:buClr>
              <a:buSzPts val="13000"/>
              <a:buFont typeface="Teko Medium"/>
              <a:buNone/>
              <a:defRPr sz="13000" b="0">
                <a:solidFill>
                  <a:srgbClr val="051357"/>
                </a:solidFill>
                <a:latin typeface="Teko Medium"/>
                <a:ea typeface="Teko Medium"/>
                <a:cs typeface="Teko Medium"/>
                <a:sym typeface="Teko Medium"/>
              </a:defRPr>
            </a:lvl1pPr>
            <a:lvl2pPr lvl="1" rtl="0">
              <a:spcBef>
                <a:spcPts val="0"/>
              </a:spcBef>
              <a:spcAft>
                <a:spcPts val="0"/>
              </a:spcAft>
              <a:buClr>
                <a:srgbClr val="051357"/>
              </a:buClr>
              <a:buSzPts val="900"/>
              <a:buFont typeface="Titillium Web SemiBold"/>
              <a:buNone/>
              <a:defRPr sz="900">
                <a:solidFill>
                  <a:srgbClr val="051357"/>
                </a:solidFill>
                <a:latin typeface="Titillium Web SemiBold"/>
                <a:ea typeface="Titillium Web SemiBold"/>
                <a:cs typeface="Titillium Web SemiBold"/>
                <a:sym typeface="Titillium Web SemiBold"/>
              </a:defRPr>
            </a:lvl2pPr>
            <a:lvl3pPr lvl="2" rtl="0">
              <a:spcBef>
                <a:spcPts val="0"/>
              </a:spcBef>
              <a:spcAft>
                <a:spcPts val="0"/>
              </a:spcAft>
              <a:buClr>
                <a:srgbClr val="051357"/>
              </a:buClr>
              <a:buSzPts val="900"/>
              <a:buFont typeface="Titillium Web SemiBold"/>
              <a:buNone/>
              <a:defRPr sz="900">
                <a:solidFill>
                  <a:srgbClr val="051357"/>
                </a:solidFill>
                <a:latin typeface="Titillium Web SemiBold"/>
                <a:ea typeface="Titillium Web SemiBold"/>
                <a:cs typeface="Titillium Web SemiBold"/>
                <a:sym typeface="Titillium Web SemiBold"/>
              </a:defRPr>
            </a:lvl3pPr>
            <a:lvl4pPr lvl="3" rtl="0">
              <a:spcBef>
                <a:spcPts val="0"/>
              </a:spcBef>
              <a:spcAft>
                <a:spcPts val="0"/>
              </a:spcAft>
              <a:buClr>
                <a:srgbClr val="051357"/>
              </a:buClr>
              <a:buSzPts val="900"/>
              <a:buFont typeface="Titillium Web SemiBold"/>
              <a:buNone/>
              <a:defRPr sz="900">
                <a:solidFill>
                  <a:srgbClr val="051357"/>
                </a:solidFill>
                <a:latin typeface="Titillium Web SemiBold"/>
                <a:ea typeface="Titillium Web SemiBold"/>
                <a:cs typeface="Titillium Web SemiBold"/>
                <a:sym typeface="Titillium Web SemiBold"/>
              </a:defRPr>
            </a:lvl4pPr>
            <a:lvl5pPr lvl="4" rtl="0">
              <a:spcBef>
                <a:spcPts val="0"/>
              </a:spcBef>
              <a:spcAft>
                <a:spcPts val="0"/>
              </a:spcAft>
              <a:buClr>
                <a:srgbClr val="051357"/>
              </a:buClr>
              <a:buSzPts val="900"/>
              <a:buFont typeface="Titillium Web SemiBold"/>
              <a:buNone/>
              <a:defRPr sz="900">
                <a:solidFill>
                  <a:srgbClr val="051357"/>
                </a:solidFill>
                <a:latin typeface="Titillium Web SemiBold"/>
                <a:ea typeface="Titillium Web SemiBold"/>
                <a:cs typeface="Titillium Web SemiBold"/>
                <a:sym typeface="Titillium Web SemiBold"/>
              </a:defRPr>
            </a:lvl5pPr>
            <a:lvl6pPr lvl="5" rtl="0">
              <a:spcBef>
                <a:spcPts val="0"/>
              </a:spcBef>
              <a:spcAft>
                <a:spcPts val="0"/>
              </a:spcAft>
              <a:buClr>
                <a:srgbClr val="051357"/>
              </a:buClr>
              <a:buSzPts val="900"/>
              <a:buFont typeface="Titillium Web SemiBold"/>
              <a:buNone/>
              <a:defRPr sz="900">
                <a:solidFill>
                  <a:srgbClr val="051357"/>
                </a:solidFill>
                <a:latin typeface="Titillium Web SemiBold"/>
                <a:ea typeface="Titillium Web SemiBold"/>
                <a:cs typeface="Titillium Web SemiBold"/>
                <a:sym typeface="Titillium Web SemiBold"/>
              </a:defRPr>
            </a:lvl6pPr>
            <a:lvl7pPr lvl="6" rtl="0">
              <a:spcBef>
                <a:spcPts val="0"/>
              </a:spcBef>
              <a:spcAft>
                <a:spcPts val="0"/>
              </a:spcAft>
              <a:buClr>
                <a:srgbClr val="051357"/>
              </a:buClr>
              <a:buSzPts val="900"/>
              <a:buFont typeface="Titillium Web SemiBold"/>
              <a:buNone/>
              <a:defRPr sz="900">
                <a:solidFill>
                  <a:srgbClr val="051357"/>
                </a:solidFill>
                <a:latin typeface="Titillium Web SemiBold"/>
                <a:ea typeface="Titillium Web SemiBold"/>
                <a:cs typeface="Titillium Web SemiBold"/>
                <a:sym typeface="Titillium Web SemiBold"/>
              </a:defRPr>
            </a:lvl7pPr>
            <a:lvl8pPr lvl="7" rtl="0">
              <a:spcBef>
                <a:spcPts val="0"/>
              </a:spcBef>
              <a:spcAft>
                <a:spcPts val="0"/>
              </a:spcAft>
              <a:buClr>
                <a:srgbClr val="051357"/>
              </a:buClr>
              <a:buSzPts val="900"/>
              <a:buFont typeface="Titillium Web SemiBold"/>
              <a:buNone/>
              <a:defRPr sz="900">
                <a:solidFill>
                  <a:srgbClr val="051357"/>
                </a:solidFill>
                <a:latin typeface="Titillium Web SemiBold"/>
                <a:ea typeface="Titillium Web SemiBold"/>
                <a:cs typeface="Titillium Web SemiBold"/>
                <a:sym typeface="Titillium Web SemiBold"/>
              </a:defRPr>
            </a:lvl8pPr>
            <a:lvl9pPr lvl="8" rtl="0">
              <a:spcBef>
                <a:spcPts val="0"/>
              </a:spcBef>
              <a:spcAft>
                <a:spcPts val="0"/>
              </a:spcAft>
              <a:buClr>
                <a:srgbClr val="051357"/>
              </a:buClr>
              <a:buSzPts val="900"/>
              <a:buFont typeface="Titillium Web SemiBold"/>
              <a:buNone/>
              <a:defRPr sz="900">
                <a:solidFill>
                  <a:srgbClr val="051357"/>
                </a:solidFill>
                <a:latin typeface="Titillium Web SemiBold"/>
                <a:ea typeface="Titillium Web SemiBold"/>
                <a:cs typeface="Titillium Web SemiBold"/>
                <a:sym typeface="Titillium Web SemiBold"/>
              </a:defRPr>
            </a:lvl9pPr>
          </a:lstStyle>
          <a:p>
            <a:endParaRPr/>
          </a:p>
        </p:txBody>
      </p:sp>
      <p:sp>
        <p:nvSpPr>
          <p:cNvPr id="12" name="Google Shape;12;p2"/>
          <p:cNvSpPr txBox="1">
            <a:spLocks noGrp="1"/>
          </p:cNvSpPr>
          <p:nvPr>
            <p:ph type="subTitle" idx="1"/>
          </p:nvPr>
        </p:nvSpPr>
        <p:spPr>
          <a:xfrm>
            <a:off x="734680" y="3859700"/>
            <a:ext cx="1272000" cy="36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FFFFF"/>
              </a:buClr>
              <a:buSzPts val="1100"/>
              <a:buNone/>
              <a:defRPr sz="1100">
                <a:solidFill>
                  <a:srgbClr val="FFFFFF"/>
                </a:solidFill>
              </a:defRPr>
            </a:lvl1pPr>
            <a:lvl2pPr lvl="1" rtl="0">
              <a:lnSpc>
                <a:spcPct val="100000"/>
              </a:lnSpc>
              <a:spcBef>
                <a:spcPts val="0"/>
              </a:spcBef>
              <a:spcAft>
                <a:spcPts val="0"/>
              </a:spcAft>
              <a:buClr>
                <a:srgbClr val="051357"/>
              </a:buClr>
              <a:buSzPts val="900"/>
              <a:buNone/>
              <a:defRPr sz="900">
                <a:solidFill>
                  <a:srgbClr val="051357"/>
                </a:solidFill>
              </a:defRPr>
            </a:lvl2pPr>
            <a:lvl3pPr lvl="2" rtl="0">
              <a:lnSpc>
                <a:spcPct val="100000"/>
              </a:lnSpc>
              <a:spcBef>
                <a:spcPts val="0"/>
              </a:spcBef>
              <a:spcAft>
                <a:spcPts val="0"/>
              </a:spcAft>
              <a:buClr>
                <a:srgbClr val="051357"/>
              </a:buClr>
              <a:buSzPts val="900"/>
              <a:buNone/>
              <a:defRPr sz="900">
                <a:solidFill>
                  <a:srgbClr val="051357"/>
                </a:solidFill>
              </a:defRPr>
            </a:lvl3pPr>
            <a:lvl4pPr lvl="3" rtl="0">
              <a:lnSpc>
                <a:spcPct val="100000"/>
              </a:lnSpc>
              <a:spcBef>
                <a:spcPts val="0"/>
              </a:spcBef>
              <a:spcAft>
                <a:spcPts val="0"/>
              </a:spcAft>
              <a:buClr>
                <a:srgbClr val="051357"/>
              </a:buClr>
              <a:buSzPts val="900"/>
              <a:buNone/>
              <a:defRPr sz="900">
                <a:solidFill>
                  <a:srgbClr val="051357"/>
                </a:solidFill>
              </a:defRPr>
            </a:lvl4pPr>
            <a:lvl5pPr lvl="4" rtl="0">
              <a:lnSpc>
                <a:spcPct val="100000"/>
              </a:lnSpc>
              <a:spcBef>
                <a:spcPts val="0"/>
              </a:spcBef>
              <a:spcAft>
                <a:spcPts val="0"/>
              </a:spcAft>
              <a:buClr>
                <a:srgbClr val="051357"/>
              </a:buClr>
              <a:buSzPts val="900"/>
              <a:buNone/>
              <a:defRPr sz="900">
                <a:solidFill>
                  <a:srgbClr val="051357"/>
                </a:solidFill>
              </a:defRPr>
            </a:lvl5pPr>
            <a:lvl6pPr lvl="5" rtl="0">
              <a:lnSpc>
                <a:spcPct val="100000"/>
              </a:lnSpc>
              <a:spcBef>
                <a:spcPts val="0"/>
              </a:spcBef>
              <a:spcAft>
                <a:spcPts val="0"/>
              </a:spcAft>
              <a:buClr>
                <a:srgbClr val="051357"/>
              </a:buClr>
              <a:buSzPts val="900"/>
              <a:buNone/>
              <a:defRPr sz="900">
                <a:solidFill>
                  <a:srgbClr val="051357"/>
                </a:solidFill>
              </a:defRPr>
            </a:lvl6pPr>
            <a:lvl7pPr lvl="6" rtl="0">
              <a:lnSpc>
                <a:spcPct val="100000"/>
              </a:lnSpc>
              <a:spcBef>
                <a:spcPts val="0"/>
              </a:spcBef>
              <a:spcAft>
                <a:spcPts val="0"/>
              </a:spcAft>
              <a:buClr>
                <a:srgbClr val="051357"/>
              </a:buClr>
              <a:buSzPts val="900"/>
              <a:buNone/>
              <a:defRPr sz="900">
                <a:solidFill>
                  <a:srgbClr val="051357"/>
                </a:solidFill>
              </a:defRPr>
            </a:lvl7pPr>
            <a:lvl8pPr lvl="7" rtl="0">
              <a:lnSpc>
                <a:spcPct val="100000"/>
              </a:lnSpc>
              <a:spcBef>
                <a:spcPts val="0"/>
              </a:spcBef>
              <a:spcAft>
                <a:spcPts val="0"/>
              </a:spcAft>
              <a:buClr>
                <a:srgbClr val="051357"/>
              </a:buClr>
              <a:buSzPts val="900"/>
              <a:buNone/>
              <a:defRPr sz="900">
                <a:solidFill>
                  <a:srgbClr val="051357"/>
                </a:solidFill>
              </a:defRPr>
            </a:lvl8pPr>
            <a:lvl9pPr lvl="8" rtl="0">
              <a:lnSpc>
                <a:spcPct val="100000"/>
              </a:lnSpc>
              <a:spcBef>
                <a:spcPts val="0"/>
              </a:spcBef>
              <a:spcAft>
                <a:spcPts val="0"/>
              </a:spcAft>
              <a:buClr>
                <a:srgbClr val="051357"/>
              </a:buClr>
              <a:buSzPts val="900"/>
              <a:buNone/>
              <a:defRPr sz="900">
                <a:solidFill>
                  <a:srgbClr val="051357"/>
                </a:solidFill>
              </a:defRPr>
            </a:lvl9pPr>
          </a:lstStyle>
          <a:p>
            <a:endParaRPr/>
          </a:p>
        </p:txBody>
      </p:sp>
      <p:sp>
        <p:nvSpPr>
          <p:cNvPr id="13" name="Google Shape;13;p2"/>
          <p:cNvSpPr/>
          <p:nvPr/>
        </p:nvSpPr>
        <p:spPr>
          <a:xfrm>
            <a:off x="4693445" y="563575"/>
            <a:ext cx="4451400" cy="278100"/>
          </a:xfrm>
          <a:prstGeom prst="rect">
            <a:avLst/>
          </a:prstGeom>
          <a:solidFill>
            <a:srgbClr val="F3F3F3">
              <a:alpha val="8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4" name="Google Shape;14;p2"/>
          <p:cNvSpPr txBox="1">
            <a:spLocks noGrp="1"/>
          </p:cNvSpPr>
          <p:nvPr>
            <p:ph type="ctrTitle" idx="2"/>
          </p:nvPr>
        </p:nvSpPr>
        <p:spPr>
          <a:xfrm>
            <a:off x="4157170" y="422275"/>
            <a:ext cx="4389300" cy="5607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51357"/>
              </a:buClr>
              <a:buSzPts val="1200"/>
              <a:buFont typeface="Teko Medium"/>
              <a:buNone/>
              <a:defRPr sz="1200" b="0">
                <a:solidFill>
                  <a:srgbClr val="051357"/>
                </a:solidFill>
                <a:latin typeface="Teko Medium"/>
                <a:ea typeface="Teko Medium"/>
                <a:cs typeface="Teko Medium"/>
                <a:sym typeface="Teko Medium"/>
              </a:defRPr>
            </a:lvl1pPr>
            <a:lvl2pPr lvl="1" algn="r" rtl="0">
              <a:spcBef>
                <a:spcPts val="0"/>
              </a:spcBef>
              <a:spcAft>
                <a:spcPts val="0"/>
              </a:spcAft>
              <a:buClr>
                <a:srgbClr val="051357"/>
              </a:buClr>
              <a:buSzPts val="900"/>
              <a:buFont typeface="Titillium Web SemiBold"/>
              <a:buNone/>
              <a:defRPr sz="900">
                <a:solidFill>
                  <a:srgbClr val="051357"/>
                </a:solidFill>
                <a:latin typeface="Titillium Web SemiBold"/>
                <a:ea typeface="Titillium Web SemiBold"/>
                <a:cs typeface="Titillium Web SemiBold"/>
                <a:sym typeface="Titillium Web SemiBold"/>
              </a:defRPr>
            </a:lvl2pPr>
            <a:lvl3pPr lvl="2" algn="r" rtl="0">
              <a:spcBef>
                <a:spcPts val="0"/>
              </a:spcBef>
              <a:spcAft>
                <a:spcPts val="0"/>
              </a:spcAft>
              <a:buClr>
                <a:srgbClr val="051357"/>
              </a:buClr>
              <a:buSzPts val="900"/>
              <a:buFont typeface="Titillium Web SemiBold"/>
              <a:buNone/>
              <a:defRPr sz="900">
                <a:solidFill>
                  <a:srgbClr val="051357"/>
                </a:solidFill>
                <a:latin typeface="Titillium Web SemiBold"/>
                <a:ea typeface="Titillium Web SemiBold"/>
                <a:cs typeface="Titillium Web SemiBold"/>
                <a:sym typeface="Titillium Web SemiBold"/>
              </a:defRPr>
            </a:lvl3pPr>
            <a:lvl4pPr lvl="3" algn="r" rtl="0">
              <a:spcBef>
                <a:spcPts val="0"/>
              </a:spcBef>
              <a:spcAft>
                <a:spcPts val="0"/>
              </a:spcAft>
              <a:buClr>
                <a:srgbClr val="051357"/>
              </a:buClr>
              <a:buSzPts val="900"/>
              <a:buFont typeface="Titillium Web SemiBold"/>
              <a:buNone/>
              <a:defRPr sz="900">
                <a:solidFill>
                  <a:srgbClr val="051357"/>
                </a:solidFill>
                <a:latin typeface="Titillium Web SemiBold"/>
                <a:ea typeface="Titillium Web SemiBold"/>
                <a:cs typeface="Titillium Web SemiBold"/>
                <a:sym typeface="Titillium Web SemiBold"/>
              </a:defRPr>
            </a:lvl4pPr>
            <a:lvl5pPr lvl="4" algn="r" rtl="0">
              <a:spcBef>
                <a:spcPts val="0"/>
              </a:spcBef>
              <a:spcAft>
                <a:spcPts val="0"/>
              </a:spcAft>
              <a:buClr>
                <a:srgbClr val="051357"/>
              </a:buClr>
              <a:buSzPts val="900"/>
              <a:buFont typeface="Titillium Web SemiBold"/>
              <a:buNone/>
              <a:defRPr sz="900">
                <a:solidFill>
                  <a:srgbClr val="051357"/>
                </a:solidFill>
                <a:latin typeface="Titillium Web SemiBold"/>
                <a:ea typeface="Titillium Web SemiBold"/>
                <a:cs typeface="Titillium Web SemiBold"/>
                <a:sym typeface="Titillium Web SemiBold"/>
              </a:defRPr>
            </a:lvl5pPr>
            <a:lvl6pPr lvl="5" algn="r" rtl="0">
              <a:spcBef>
                <a:spcPts val="0"/>
              </a:spcBef>
              <a:spcAft>
                <a:spcPts val="0"/>
              </a:spcAft>
              <a:buClr>
                <a:srgbClr val="051357"/>
              </a:buClr>
              <a:buSzPts val="900"/>
              <a:buFont typeface="Titillium Web SemiBold"/>
              <a:buNone/>
              <a:defRPr sz="900">
                <a:solidFill>
                  <a:srgbClr val="051357"/>
                </a:solidFill>
                <a:latin typeface="Titillium Web SemiBold"/>
                <a:ea typeface="Titillium Web SemiBold"/>
                <a:cs typeface="Titillium Web SemiBold"/>
                <a:sym typeface="Titillium Web SemiBold"/>
              </a:defRPr>
            </a:lvl6pPr>
            <a:lvl7pPr lvl="6" algn="r" rtl="0">
              <a:spcBef>
                <a:spcPts val="0"/>
              </a:spcBef>
              <a:spcAft>
                <a:spcPts val="0"/>
              </a:spcAft>
              <a:buClr>
                <a:srgbClr val="051357"/>
              </a:buClr>
              <a:buSzPts val="900"/>
              <a:buFont typeface="Titillium Web SemiBold"/>
              <a:buNone/>
              <a:defRPr sz="900">
                <a:solidFill>
                  <a:srgbClr val="051357"/>
                </a:solidFill>
                <a:latin typeface="Titillium Web SemiBold"/>
                <a:ea typeface="Titillium Web SemiBold"/>
                <a:cs typeface="Titillium Web SemiBold"/>
                <a:sym typeface="Titillium Web SemiBold"/>
              </a:defRPr>
            </a:lvl7pPr>
            <a:lvl8pPr lvl="7" algn="r" rtl="0">
              <a:spcBef>
                <a:spcPts val="0"/>
              </a:spcBef>
              <a:spcAft>
                <a:spcPts val="0"/>
              </a:spcAft>
              <a:buClr>
                <a:srgbClr val="051357"/>
              </a:buClr>
              <a:buSzPts val="900"/>
              <a:buFont typeface="Titillium Web SemiBold"/>
              <a:buNone/>
              <a:defRPr sz="900">
                <a:solidFill>
                  <a:srgbClr val="051357"/>
                </a:solidFill>
                <a:latin typeface="Titillium Web SemiBold"/>
                <a:ea typeface="Titillium Web SemiBold"/>
                <a:cs typeface="Titillium Web SemiBold"/>
                <a:sym typeface="Titillium Web SemiBold"/>
              </a:defRPr>
            </a:lvl8pPr>
            <a:lvl9pPr lvl="8" algn="r" rtl="0">
              <a:spcBef>
                <a:spcPts val="0"/>
              </a:spcBef>
              <a:spcAft>
                <a:spcPts val="0"/>
              </a:spcAft>
              <a:buClr>
                <a:srgbClr val="051357"/>
              </a:buClr>
              <a:buSzPts val="900"/>
              <a:buFont typeface="Titillium Web SemiBold"/>
              <a:buNone/>
              <a:defRPr sz="900">
                <a:solidFill>
                  <a:srgbClr val="051357"/>
                </a:solidFill>
                <a:latin typeface="Titillium Web SemiBold"/>
                <a:ea typeface="Titillium Web SemiBold"/>
                <a:cs typeface="Titillium Web SemiBold"/>
                <a:sym typeface="Titillium Web SemiBold"/>
              </a:defRPr>
            </a:lvl9pPr>
          </a:lstStyle>
          <a:p>
            <a:endParaRPr/>
          </a:p>
        </p:txBody>
      </p:sp>
      <p:sp>
        <p:nvSpPr>
          <p:cNvPr id="15" name="Google Shape;15;p2"/>
          <p:cNvSpPr/>
          <p:nvPr/>
        </p:nvSpPr>
        <p:spPr>
          <a:xfrm>
            <a:off x="867075" y="563575"/>
            <a:ext cx="2102906" cy="278102"/>
          </a:xfrm>
          <a:custGeom>
            <a:avLst/>
            <a:gdLst/>
            <a:ahLst/>
            <a:cxnLst/>
            <a:rect l="l" t="t" r="r" b="b"/>
            <a:pathLst>
              <a:path w="32205" h="4259" extrusionOk="0">
                <a:moveTo>
                  <a:pt x="501" y="0"/>
                </a:moveTo>
                <a:lnTo>
                  <a:pt x="0" y="368"/>
                </a:lnTo>
                <a:lnTo>
                  <a:pt x="0" y="445"/>
                </a:lnTo>
                <a:lnTo>
                  <a:pt x="607" y="0"/>
                </a:lnTo>
                <a:close/>
                <a:moveTo>
                  <a:pt x="1457" y="0"/>
                </a:moveTo>
                <a:lnTo>
                  <a:pt x="0" y="1065"/>
                </a:lnTo>
                <a:lnTo>
                  <a:pt x="0" y="1141"/>
                </a:lnTo>
                <a:lnTo>
                  <a:pt x="1567" y="0"/>
                </a:lnTo>
                <a:close/>
                <a:moveTo>
                  <a:pt x="2416" y="0"/>
                </a:moveTo>
                <a:lnTo>
                  <a:pt x="0" y="1762"/>
                </a:lnTo>
                <a:lnTo>
                  <a:pt x="0" y="1844"/>
                </a:lnTo>
                <a:lnTo>
                  <a:pt x="2521" y="0"/>
                </a:lnTo>
                <a:close/>
                <a:moveTo>
                  <a:pt x="3371" y="0"/>
                </a:moveTo>
                <a:lnTo>
                  <a:pt x="0" y="2464"/>
                </a:lnTo>
                <a:lnTo>
                  <a:pt x="0" y="2540"/>
                </a:lnTo>
                <a:lnTo>
                  <a:pt x="3480" y="0"/>
                </a:lnTo>
                <a:close/>
                <a:moveTo>
                  <a:pt x="4330" y="0"/>
                </a:moveTo>
                <a:lnTo>
                  <a:pt x="0" y="3161"/>
                </a:lnTo>
                <a:lnTo>
                  <a:pt x="0" y="3241"/>
                </a:lnTo>
                <a:lnTo>
                  <a:pt x="4435" y="0"/>
                </a:lnTo>
                <a:close/>
                <a:moveTo>
                  <a:pt x="5290" y="0"/>
                </a:moveTo>
                <a:lnTo>
                  <a:pt x="0" y="3862"/>
                </a:lnTo>
                <a:lnTo>
                  <a:pt x="0" y="3939"/>
                </a:lnTo>
                <a:lnTo>
                  <a:pt x="5394" y="0"/>
                </a:lnTo>
                <a:close/>
                <a:moveTo>
                  <a:pt x="6245" y="0"/>
                </a:moveTo>
                <a:lnTo>
                  <a:pt x="415" y="4259"/>
                </a:lnTo>
                <a:lnTo>
                  <a:pt x="521" y="4259"/>
                </a:lnTo>
                <a:lnTo>
                  <a:pt x="6350" y="0"/>
                </a:lnTo>
                <a:close/>
                <a:moveTo>
                  <a:pt x="7204" y="0"/>
                </a:moveTo>
                <a:lnTo>
                  <a:pt x="1371" y="4259"/>
                </a:lnTo>
                <a:lnTo>
                  <a:pt x="1481" y="4259"/>
                </a:lnTo>
                <a:lnTo>
                  <a:pt x="7309" y="0"/>
                </a:lnTo>
                <a:close/>
                <a:moveTo>
                  <a:pt x="8159" y="0"/>
                </a:moveTo>
                <a:lnTo>
                  <a:pt x="2330" y="4259"/>
                </a:lnTo>
                <a:lnTo>
                  <a:pt x="2435" y="4259"/>
                </a:lnTo>
                <a:lnTo>
                  <a:pt x="8269" y="0"/>
                </a:lnTo>
                <a:close/>
                <a:moveTo>
                  <a:pt x="9118" y="0"/>
                </a:moveTo>
                <a:lnTo>
                  <a:pt x="3290" y="4259"/>
                </a:lnTo>
                <a:lnTo>
                  <a:pt x="3394" y="4259"/>
                </a:lnTo>
                <a:lnTo>
                  <a:pt x="9223" y="0"/>
                </a:lnTo>
                <a:close/>
                <a:moveTo>
                  <a:pt x="10078" y="0"/>
                </a:moveTo>
                <a:lnTo>
                  <a:pt x="4244" y="4259"/>
                </a:lnTo>
                <a:lnTo>
                  <a:pt x="4350" y="4259"/>
                </a:lnTo>
                <a:lnTo>
                  <a:pt x="10182" y="0"/>
                </a:lnTo>
                <a:close/>
                <a:moveTo>
                  <a:pt x="11033" y="0"/>
                </a:moveTo>
                <a:lnTo>
                  <a:pt x="5204" y="4259"/>
                </a:lnTo>
                <a:lnTo>
                  <a:pt x="5309" y="4259"/>
                </a:lnTo>
                <a:lnTo>
                  <a:pt x="11138" y="0"/>
                </a:lnTo>
                <a:close/>
                <a:moveTo>
                  <a:pt x="11993" y="0"/>
                </a:moveTo>
                <a:lnTo>
                  <a:pt x="6159" y="4259"/>
                </a:lnTo>
                <a:lnTo>
                  <a:pt x="6269" y="4259"/>
                </a:lnTo>
                <a:lnTo>
                  <a:pt x="12097" y="0"/>
                </a:lnTo>
                <a:close/>
                <a:moveTo>
                  <a:pt x="12947" y="0"/>
                </a:moveTo>
                <a:lnTo>
                  <a:pt x="7118" y="4259"/>
                </a:lnTo>
                <a:lnTo>
                  <a:pt x="7223" y="4259"/>
                </a:lnTo>
                <a:lnTo>
                  <a:pt x="13057" y="0"/>
                </a:lnTo>
                <a:close/>
                <a:moveTo>
                  <a:pt x="13906" y="0"/>
                </a:moveTo>
                <a:lnTo>
                  <a:pt x="8078" y="4259"/>
                </a:lnTo>
                <a:lnTo>
                  <a:pt x="8183" y="4259"/>
                </a:lnTo>
                <a:lnTo>
                  <a:pt x="14011" y="0"/>
                </a:lnTo>
                <a:close/>
                <a:moveTo>
                  <a:pt x="14866" y="0"/>
                </a:moveTo>
                <a:lnTo>
                  <a:pt x="9032" y="4259"/>
                </a:lnTo>
                <a:lnTo>
                  <a:pt x="9138" y="4259"/>
                </a:lnTo>
                <a:lnTo>
                  <a:pt x="14972" y="0"/>
                </a:lnTo>
                <a:close/>
                <a:moveTo>
                  <a:pt x="15820" y="0"/>
                </a:moveTo>
                <a:lnTo>
                  <a:pt x="9992" y="4259"/>
                </a:lnTo>
                <a:lnTo>
                  <a:pt x="10096" y="4259"/>
                </a:lnTo>
                <a:lnTo>
                  <a:pt x="15926" y="0"/>
                </a:lnTo>
                <a:close/>
                <a:moveTo>
                  <a:pt x="16781" y="0"/>
                </a:moveTo>
                <a:lnTo>
                  <a:pt x="10947" y="4259"/>
                </a:lnTo>
                <a:lnTo>
                  <a:pt x="11057" y="4259"/>
                </a:lnTo>
                <a:lnTo>
                  <a:pt x="16885" y="0"/>
                </a:lnTo>
                <a:close/>
                <a:moveTo>
                  <a:pt x="17735" y="0"/>
                </a:moveTo>
                <a:lnTo>
                  <a:pt x="11907" y="4259"/>
                </a:lnTo>
                <a:lnTo>
                  <a:pt x="12011" y="4259"/>
                </a:lnTo>
                <a:lnTo>
                  <a:pt x="17845" y="0"/>
                </a:lnTo>
                <a:close/>
                <a:moveTo>
                  <a:pt x="18695" y="0"/>
                </a:moveTo>
                <a:lnTo>
                  <a:pt x="12866" y="4259"/>
                </a:lnTo>
                <a:lnTo>
                  <a:pt x="12971" y="4259"/>
                </a:lnTo>
                <a:lnTo>
                  <a:pt x="18799" y="0"/>
                </a:lnTo>
                <a:close/>
                <a:moveTo>
                  <a:pt x="19654" y="0"/>
                </a:moveTo>
                <a:lnTo>
                  <a:pt x="13820" y="4259"/>
                </a:lnTo>
                <a:lnTo>
                  <a:pt x="13925" y="4259"/>
                </a:lnTo>
                <a:lnTo>
                  <a:pt x="19759" y="0"/>
                </a:lnTo>
                <a:close/>
                <a:moveTo>
                  <a:pt x="20608" y="0"/>
                </a:moveTo>
                <a:lnTo>
                  <a:pt x="14780" y="4259"/>
                </a:lnTo>
                <a:lnTo>
                  <a:pt x="14886" y="4259"/>
                </a:lnTo>
                <a:lnTo>
                  <a:pt x="20714" y="0"/>
                </a:lnTo>
                <a:close/>
                <a:moveTo>
                  <a:pt x="21569" y="0"/>
                </a:moveTo>
                <a:lnTo>
                  <a:pt x="15735" y="4259"/>
                </a:lnTo>
                <a:lnTo>
                  <a:pt x="15845" y="4259"/>
                </a:lnTo>
                <a:lnTo>
                  <a:pt x="21674" y="0"/>
                </a:lnTo>
                <a:close/>
                <a:moveTo>
                  <a:pt x="22523" y="0"/>
                </a:moveTo>
                <a:lnTo>
                  <a:pt x="16695" y="4259"/>
                </a:lnTo>
                <a:lnTo>
                  <a:pt x="16799" y="4259"/>
                </a:lnTo>
                <a:lnTo>
                  <a:pt x="22633" y="0"/>
                </a:lnTo>
                <a:close/>
                <a:moveTo>
                  <a:pt x="23483" y="0"/>
                </a:moveTo>
                <a:lnTo>
                  <a:pt x="17649" y="4259"/>
                </a:lnTo>
                <a:lnTo>
                  <a:pt x="17759" y="4259"/>
                </a:lnTo>
                <a:lnTo>
                  <a:pt x="23587" y="0"/>
                </a:lnTo>
                <a:close/>
                <a:moveTo>
                  <a:pt x="24437" y="0"/>
                </a:moveTo>
                <a:lnTo>
                  <a:pt x="18609" y="4259"/>
                </a:lnTo>
                <a:lnTo>
                  <a:pt x="18713" y="4259"/>
                </a:lnTo>
                <a:lnTo>
                  <a:pt x="24547" y="0"/>
                </a:lnTo>
                <a:close/>
                <a:moveTo>
                  <a:pt x="25398" y="0"/>
                </a:moveTo>
                <a:lnTo>
                  <a:pt x="19568" y="4259"/>
                </a:lnTo>
                <a:lnTo>
                  <a:pt x="19674" y="4259"/>
                </a:lnTo>
                <a:lnTo>
                  <a:pt x="25502" y="0"/>
                </a:lnTo>
                <a:close/>
                <a:moveTo>
                  <a:pt x="26357" y="0"/>
                </a:moveTo>
                <a:lnTo>
                  <a:pt x="20523" y="4259"/>
                </a:lnTo>
                <a:lnTo>
                  <a:pt x="20633" y="4259"/>
                </a:lnTo>
                <a:lnTo>
                  <a:pt x="26462" y="0"/>
                </a:lnTo>
                <a:close/>
                <a:moveTo>
                  <a:pt x="27311" y="0"/>
                </a:moveTo>
                <a:lnTo>
                  <a:pt x="21483" y="4259"/>
                </a:lnTo>
                <a:lnTo>
                  <a:pt x="21588" y="4259"/>
                </a:lnTo>
                <a:lnTo>
                  <a:pt x="27421" y="0"/>
                </a:lnTo>
                <a:close/>
                <a:moveTo>
                  <a:pt x="28271" y="0"/>
                </a:moveTo>
                <a:lnTo>
                  <a:pt x="22437" y="4259"/>
                </a:lnTo>
                <a:lnTo>
                  <a:pt x="22547" y="4259"/>
                </a:lnTo>
                <a:lnTo>
                  <a:pt x="28376" y="0"/>
                </a:lnTo>
                <a:close/>
                <a:moveTo>
                  <a:pt x="29225" y="0"/>
                </a:moveTo>
                <a:lnTo>
                  <a:pt x="23397" y="4259"/>
                </a:lnTo>
                <a:lnTo>
                  <a:pt x="23501" y="4259"/>
                </a:lnTo>
                <a:lnTo>
                  <a:pt x="29335" y="0"/>
                </a:lnTo>
                <a:close/>
                <a:moveTo>
                  <a:pt x="30185" y="0"/>
                </a:moveTo>
                <a:lnTo>
                  <a:pt x="24356" y="4259"/>
                </a:lnTo>
                <a:lnTo>
                  <a:pt x="24461" y="4259"/>
                </a:lnTo>
                <a:lnTo>
                  <a:pt x="30290" y="0"/>
                </a:lnTo>
                <a:close/>
                <a:moveTo>
                  <a:pt x="31144" y="0"/>
                </a:moveTo>
                <a:lnTo>
                  <a:pt x="25312" y="4259"/>
                </a:lnTo>
                <a:lnTo>
                  <a:pt x="25420" y="4259"/>
                </a:lnTo>
                <a:lnTo>
                  <a:pt x="31250" y="0"/>
                </a:lnTo>
                <a:close/>
                <a:moveTo>
                  <a:pt x="32100" y="0"/>
                </a:moveTo>
                <a:lnTo>
                  <a:pt x="26271" y="4259"/>
                </a:lnTo>
                <a:lnTo>
                  <a:pt x="26376" y="4259"/>
                </a:lnTo>
                <a:lnTo>
                  <a:pt x="32204"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913948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TEXT 1">
  <p:cSld name="TITLE + TEXT 1">
    <p:bg>
      <p:bgPr>
        <a:solidFill>
          <a:srgbClr val="F3F3F3"/>
        </a:solidFill>
        <a:effectLst/>
      </p:bgPr>
    </p:bg>
    <p:spTree>
      <p:nvGrpSpPr>
        <p:cNvPr id="1" name="Shape 36"/>
        <p:cNvGrpSpPr/>
        <p:nvPr/>
      </p:nvGrpSpPr>
      <p:grpSpPr>
        <a:xfrm>
          <a:off x="0" y="0"/>
          <a:ext cx="0" cy="0"/>
          <a:chOff x="0" y="0"/>
          <a:chExt cx="0" cy="0"/>
        </a:xfrm>
      </p:grpSpPr>
      <p:sp>
        <p:nvSpPr>
          <p:cNvPr id="37" name="Google Shape;37;p4"/>
          <p:cNvSpPr/>
          <p:nvPr/>
        </p:nvSpPr>
        <p:spPr>
          <a:xfrm>
            <a:off x="4693450" y="2702550"/>
            <a:ext cx="4451400" cy="2053800"/>
          </a:xfrm>
          <a:prstGeom prst="rect">
            <a:avLst/>
          </a:prstGeom>
          <a:solidFill>
            <a:srgbClr val="F3F3F3">
              <a:alpha val="8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38" name="Google Shape;38;p4"/>
          <p:cNvSpPr/>
          <p:nvPr/>
        </p:nvSpPr>
        <p:spPr>
          <a:xfrm>
            <a:off x="25" y="-25"/>
            <a:ext cx="1467900" cy="5143500"/>
          </a:xfrm>
          <a:prstGeom prst="rect">
            <a:avLst/>
          </a:prstGeom>
          <a:solidFill>
            <a:srgbClr val="051357">
              <a:alpha val="52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4"/>
          <p:cNvSpPr/>
          <p:nvPr/>
        </p:nvSpPr>
        <p:spPr>
          <a:xfrm>
            <a:off x="1667425" y="-21"/>
            <a:ext cx="330900" cy="841800"/>
          </a:xfrm>
          <a:prstGeom prst="rect">
            <a:avLst/>
          </a:prstGeom>
          <a:solidFill>
            <a:srgbClr val="F3F3F3">
              <a:alpha val="8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4"/>
          <p:cNvSpPr/>
          <p:nvPr/>
        </p:nvSpPr>
        <p:spPr>
          <a:xfrm>
            <a:off x="4693445" y="563575"/>
            <a:ext cx="4451400" cy="278100"/>
          </a:xfrm>
          <a:prstGeom prst="rect">
            <a:avLst/>
          </a:prstGeom>
          <a:solidFill>
            <a:srgbClr val="F3F3F3">
              <a:alpha val="8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41" name="Google Shape;41;p4"/>
          <p:cNvSpPr txBox="1">
            <a:spLocks noGrp="1"/>
          </p:cNvSpPr>
          <p:nvPr>
            <p:ph type="ctrTitle"/>
          </p:nvPr>
        </p:nvSpPr>
        <p:spPr>
          <a:xfrm>
            <a:off x="4157170" y="422275"/>
            <a:ext cx="4389300" cy="5607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51357"/>
              </a:buClr>
              <a:buSzPts val="1200"/>
              <a:buFont typeface="Teko Medium"/>
              <a:buNone/>
              <a:defRPr sz="1200" b="0">
                <a:solidFill>
                  <a:srgbClr val="051357"/>
                </a:solidFill>
                <a:latin typeface="Teko Medium"/>
                <a:ea typeface="Teko Medium"/>
                <a:cs typeface="Teko Medium"/>
                <a:sym typeface="Teko Medium"/>
              </a:defRPr>
            </a:lvl1pPr>
            <a:lvl2pPr lvl="1" algn="r" rtl="0">
              <a:spcBef>
                <a:spcPts val="0"/>
              </a:spcBef>
              <a:spcAft>
                <a:spcPts val="0"/>
              </a:spcAft>
              <a:buClr>
                <a:srgbClr val="051357"/>
              </a:buClr>
              <a:buSzPts val="900"/>
              <a:buFont typeface="Titillium Web SemiBold"/>
              <a:buNone/>
              <a:defRPr sz="900">
                <a:solidFill>
                  <a:srgbClr val="051357"/>
                </a:solidFill>
                <a:latin typeface="Titillium Web SemiBold"/>
                <a:ea typeface="Titillium Web SemiBold"/>
                <a:cs typeface="Titillium Web SemiBold"/>
                <a:sym typeface="Titillium Web SemiBold"/>
              </a:defRPr>
            </a:lvl2pPr>
            <a:lvl3pPr lvl="2" algn="r" rtl="0">
              <a:spcBef>
                <a:spcPts val="0"/>
              </a:spcBef>
              <a:spcAft>
                <a:spcPts val="0"/>
              </a:spcAft>
              <a:buClr>
                <a:srgbClr val="051357"/>
              </a:buClr>
              <a:buSzPts val="900"/>
              <a:buFont typeface="Titillium Web SemiBold"/>
              <a:buNone/>
              <a:defRPr sz="900">
                <a:solidFill>
                  <a:srgbClr val="051357"/>
                </a:solidFill>
                <a:latin typeface="Titillium Web SemiBold"/>
                <a:ea typeface="Titillium Web SemiBold"/>
                <a:cs typeface="Titillium Web SemiBold"/>
                <a:sym typeface="Titillium Web SemiBold"/>
              </a:defRPr>
            </a:lvl3pPr>
            <a:lvl4pPr lvl="3" algn="r" rtl="0">
              <a:spcBef>
                <a:spcPts val="0"/>
              </a:spcBef>
              <a:spcAft>
                <a:spcPts val="0"/>
              </a:spcAft>
              <a:buClr>
                <a:srgbClr val="051357"/>
              </a:buClr>
              <a:buSzPts val="900"/>
              <a:buFont typeface="Titillium Web SemiBold"/>
              <a:buNone/>
              <a:defRPr sz="900">
                <a:solidFill>
                  <a:srgbClr val="051357"/>
                </a:solidFill>
                <a:latin typeface="Titillium Web SemiBold"/>
                <a:ea typeface="Titillium Web SemiBold"/>
                <a:cs typeface="Titillium Web SemiBold"/>
                <a:sym typeface="Titillium Web SemiBold"/>
              </a:defRPr>
            </a:lvl4pPr>
            <a:lvl5pPr lvl="4" algn="r" rtl="0">
              <a:spcBef>
                <a:spcPts val="0"/>
              </a:spcBef>
              <a:spcAft>
                <a:spcPts val="0"/>
              </a:spcAft>
              <a:buClr>
                <a:srgbClr val="051357"/>
              </a:buClr>
              <a:buSzPts val="900"/>
              <a:buFont typeface="Titillium Web SemiBold"/>
              <a:buNone/>
              <a:defRPr sz="900">
                <a:solidFill>
                  <a:srgbClr val="051357"/>
                </a:solidFill>
                <a:latin typeface="Titillium Web SemiBold"/>
                <a:ea typeface="Titillium Web SemiBold"/>
                <a:cs typeface="Titillium Web SemiBold"/>
                <a:sym typeface="Titillium Web SemiBold"/>
              </a:defRPr>
            </a:lvl5pPr>
            <a:lvl6pPr lvl="5" algn="r" rtl="0">
              <a:spcBef>
                <a:spcPts val="0"/>
              </a:spcBef>
              <a:spcAft>
                <a:spcPts val="0"/>
              </a:spcAft>
              <a:buClr>
                <a:srgbClr val="051357"/>
              </a:buClr>
              <a:buSzPts val="900"/>
              <a:buFont typeface="Titillium Web SemiBold"/>
              <a:buNone/>
              <a:defRPr sz="900">
                <a:solidFill>
                  <a:srgbClr val="051357"/>
                </a:solidFill>
                <a:latin typeface="Titillium Web SemiBold"/>
                <a:ea typeface="Titillium Web SemiBold"/>
                <a:cs typeface="Titillium Web SemiBold"/>
                <a:sym typeface="Titillium Web SemiBold"/>
              </a:defRPr>
            </a:lvl6pPr>
            <a:lvl7pPr lvl="6" algn="r" rtl="0">
              <a:spcBef>
                <a:spcPts val="0"/>
              </a:spcBef>
              <a:spcAft>
                <a:spcPts val="0"/>
              </a:spcAft>
              <a:buClr>
                <a:srgbClr val="051357"/>
              </a:buClr>
              <a:buSzPts val="900"/>
              <a:buFont typeface="Titillium Web SemiBold"/>
              <a:buNone/>
              <a:defRPr sz="900">
                <a:solidFill>
                  <a:srgbClr val="051357"/>
                </a:solidFill>
                <a:latin typeface="Titillium Web SemiBold"/>
                <a:ea typeface="Titillium Web SemiBold"/>
                <a:cs typeface="Titillium Web SemiBold"/>
                <a:sym typeface="Titillium Web SemiBold"/>
              </a:defRPr>
            </a:lvl7pPr>
            <a:lvl8pPr lvl="7" algn="r" rtl="0">
              <a:spcBef>
                <a:spcPts val="0"/>
              </a:spcBef>
              <a:spcAft>
                <a:spcPts val="0"/>
              </a:spcAft>
              <a:buClr>
                <a:srgbClr val="051357"/>
              </a:buClr>
              <a:buSzPts val="900"/>
              <a:buFont typeface="Titillium Web SemiBold"/>
              <a:buNone/>
              <a:defRPr sz="900">
                <a:solidFill>
                  <a:srgbClr val="051357"/>
                </a:solidFill>
                <a:latin typeface="Titillium Web SemiBold"/>
                <a:ea typeface="Titillium Web SemiBold"/>
                <a:cs typeface="Titillium Web SemiBold"/>
                <a:sym typeface="Titillium Web SemiBold"/>
              </a:defRPr>
            </a:lvl8pPr>
            <a:lvl9pPr lvl="8" algn="r" rtl="0">
              <a:spcBef>
                <a:spcPts val="0"/>
              </a:spcBef>
              <a:spcAft>
                <a:spcPts val="0"/>
              </a:spcAft>
              <a:buClr>
                <a:srgbClr val="051357"/>
              </a:buClr>
              <a:buSzPts val="900"/>
              <a:buFont typeface="Titillium Web SemiBold"/>
              <a:buNone/>
              <a:defRPr sz="900">
                <a:solidFill>
                  <a:srgbClr val="051357"/>
                </a:solidFill>
                <a:latin typeface="Titillium Web SemiBold"/>
                <a:ea typeface="Titillium Web SemiBold"/>
                <a:cs typeface="Titillium Web SemiBold"/>
                <a:sym typeface="Titillium Web SemiBold"/>
              </a:defRPr>
            </a:lvl9pPr>
          </a:lstStyle>
          <a:p>
            <a:endParaRPr/>
          </a:p>
        </p:txBody>
      </p:sp>
      <p:sp>
        <p:nvSpPr>
          <p:cNvPr id="42" name="Google Shape;42;p4"/>
          <p:cNvSpPr txBox="1">
            <a:spLocks noGrp="1"/>
          </p:cNvSpPr>
          <p:nvPr>
            <p:ph type="ctrTitle" idx="2"/>
          </p:nvPr>
        </p:nvSpPr>
        <p:spPr>
          <a:xfrm>
            <a:off x="4594322" y="2365675"/>
            <a:ext cx="41637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51357"/>
              </a:buClr>
              <a:buSzPts val="4800"/>
              <a:buNone/>
              <a:defRPr sz="4800">
                <a:solidFill>
                  <a:srgbClr val="051357"/>
                </a:solidFill>
              </a:defRPr>
            </a:lvl1pPr>
            <a:lvl2pPr lvl="1" algn="r" rtl="0">
              <a:spcBef>
                <a:spcPts val="0"/>
              </a:spcBef>
              <a:spcAft>
                <a:spcPts val="0"/>
              </a:spcAft>
              <a:buSzPts val="1600"/>
              <a:buNone/>
              <a:defRPr sz="1600"/>
            </a:lvl2pPr>
            <a:lvl3pPr lvl="2" algn="r" rtl="0">
              <a:spcBef>
                <a:spcPts val="0"/>
              </a:spcBef>
              <a:spcAft>
                <a:spcPts val="0"/>
              </a:spcAft>
              <a:buSzPts val="1600"/>
              <a:buNone/>
              <a:defRPr sz="1600"/>
            </a:lvl3pPr>
            <a:lvl4pPr lvl="3" algn="r" rtl="0">
              <a:spcBef>
                <a:spcPts val="0"/>
              </a:spcBef>
              <a:spcAft>
                <a:spcPts val="0"/>
              </a:spcAft>
              <a:buSzPts val="1600"/>
              <a:buNone/>
              <a:defRPr sz="1600"/>
            </a:lvl4pPr>
            <a:lvl5pPr lvl="4" algn="r" rtl="0">
              <a:spcBef>
                <a:spcPts val="0"/>
              </a:spcBef>
              <a:spcAft>
                <a:spcPts val="0"/>
              </a:spcAft>
              <a:buSzPts val="1600"/>
              <a:buNone/>
              <a:defRPr sz="1600"/>
            </a:lvl5pPr>
            <a:lvl6pPr lvl="5" algn="r" rtl="0">
              <a:spcBef>
                <a:spcPts val="0"/>
              </a:spcBef>
              <a:spcAft>
                <a:spcPts val="0"/>
              </a:spcAft>
              <a:buSzPts val="1600"/>
              <a:buNone/>
              <a:defRPr sz="1600"/>
            </a:lvl6pPr>
            <a:lvl7pPr lvl="6" algn="r" rtl="0">
              <a:spcBef>
                <a:spcPts val="0"/>
              </a:spcBef>
              <a:spcAft>
                <a:spcPts val="0"/>
              </a:spcAft>
              <a:buSzPts val="1600"/>
              <a:buNone/>
              <a:defRPr sz="1600"/>
            </a:lvl7pPr>
            <a:lvl8pPr lvl="7" algn="r" rtl="0">
              <a:spcBef>
                <a:spcPts val="0"/>
              </a:spcBef>
              <a:spcAft>
                <a:spcPts val="0"/>
              </a:spcAft>
              <a:buSzPts val="1600"/>
              <a:buNone/>
              <a:defRPr sz="1600"/>
            </a:lvl8pPr>
            <a:lvl9pPr lvl="8" algn="r" rtl="0">
              <a:spcBef>
                <a:spcPts val="0"/>
              </a:spcBef>
              <a:spcAft>
                <a:spcPts val="0"/>
              </a:spcAft>
              <a:buSzPts val="1600"/>
              <a:buNone/>
              <a:defRPr sz="1600"/>
            </a:lvl9pPr>
          </a:lstStyle>
          <a:p>
            <a:endParaRPr/>
          </a:p>
        </p:txBody>
      </p:sp>
      <p:sp>
        <p:nvSpPr>
          <p:cNvPr id="43" name="Google Shape;43;p4"/>
          <p:cNvSpPr txBox="1">
            <a:spLocks noGrp="1"/>
          </p:cNvSpPr>
          <p:nvPr>
            <p:ph type="subTitle" idx="1"/>
          </p:nvPr>
        </p:nvSpPr>
        <p:spPr>
          <a:xfrm>
            <a:off x="5365950" y="2936650"/>
            <a:ext cx="3180600" cy="15855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Clr>
                <a:srgbClr val="051357"/>
              </a:buClr>
              <a:buSzPts val="1400"/>
              <a:buNone/>
              <a:defRPr sz="1400">
                <a:solidFill>
                  <a:srgbClr val="051357"/>
                </a:solidFill>
              </a:defRPr>
            </a:lvl1pPr>
            <a:lvl2pPr lvl="1" algn="r" rtl="0">
              <a:lnSpc>
                <a:spcPct val="100000"/>
              </a:lnSpc>
              <a:spcBef>
                <a:spcPts val="0"/>
              </a:spcBef>
              <a:spcAft>
                <a:spcPts val="0"/>
              </a:spcAft>
              <a:buSzPts val="1400"/>
              <a:buNone/>
              <a:defRPr/>
            </a:lvl2pPr>
            <a:lvl3pPr lvl="2" algn="r" rtl="0">
              <a:lnSpc>
                <a:spcPct val="100000"/>
              </a:lnSpc>
              <a:spcBef>
                <a:spcPts val="0"/>
              </a:spcBef>
              <a:spcAft>
                <a:spcPts val="0"/>
              </a:spcAft>
              <a:buSzPts val="1400"/>
              <a:buNone/>
              <a:defRPr/>
            </a:lvl3pPr>
            <a:lvl4pPr lvl="3" algn="r" rtl="0">
              <a:lnSpc>
                <a:spcPct val="100000"/>
              </a:lnSpc>
              <a:spcBef>
                <a:spcPts val="0"/>
              </a:spcBef>
              <a:spcAft>
                <a:spcPts val="0"/>
              </a:spcAft>
              <a:buSzPts val="1400"/>
              <a:buNone/>
              <a:defRPr/>
            </a:lvl4pPr>
            <a:lvl5pPr lvl="4" algn="r" rtl="0">
              <a:lnSpc>
                <a:spcPct val="100000"/>
              </a:lnSpc>
              <a:spcBef>
                <a:spcPts val="0"/>
              </a:spcBef>
              <a:spcAft>
                <a:spcPts val="0"/>
              </a:spcAft>
              <a:buSzPts val="1400"/>
              <a:buNone/>
              <a:defRPr/>
            </a:lvl5pPr>
            <a:lvl6pPr lvl="5" algn="r" rtl="0">
              <a:lnSpc>
                <a:spcPct val="100000"/>
              </a:lnSpc>
              <a:spcBef>
                <a:spcPts val="0"/>
              </a:spcBef>
              <a:spcAft>
                <a:spcPts val="0"/>
              </a:spcAft>
              <a:buSzPts val="1400"/>
              <a:buNone/>
              <a:defRPr/>
            </a:lvl6pPr>
            <a:lvl7pPr lvl="6" algn="r" rtl="0">
              <a:lnSpc>
                <a:spcPct val="100000"/>
              </a:lnSpc>
              <a:spcBef>
                <a:spcPts val="0"/>
              </a:spcBef>
              <a:spcAft>
                <a:spcPts val="0"/>
              </a:spcAft>
              <a:buSzPts val="1400"/>
              <a:buNone/>
              <a:defRPr/>
            </a:lvl7pPr>
            <a:lvl8pPr lvl="7" algn="r" rtl="0">
              <a:lnSpc>
                <a:spcPct val="100000"/>
              </a:lnSpc>
              <a:spcBef>
                <a:spcPts val="0"/>
              </a:spcBef>
              <a:spcAft>
                <a:spcPts val="0"/>
              </a:spcAft>
              <a:buSzPts val="1400"/>
              <a:buNone/>
              <a:defRPr/>
            </a:lvl8pPr>
            <a:lvl9pPr lvl="8" algn="r" rtl="0">
              <a:lnSpc>
                <a:spcPct val="100000"/>
              </a:lnSpc>
              <a:spcBef>
                <a:spcPts val="0"/>
              </a:spcBef>
              <a:spcAft>
                <a:spcPts val="0"/>
              </a:spcAft>
              <a:buSzPts val="1400"/>
              <a:buNone/>
              <a:defRPr/>
            </a:lvl9pPr>
          </a:lstStyle>
          <a:p>
            <a:endParaRPr/>
          </a:p>
        </p:txBody>
      </p:sp>
      <p:sp>
        <p:nvSpPr>
          <p:cNvPr id="44" name="Google Shape;44;p4"/>
          <p:cNvSpPr txBox="1">
            <a:spLocks noGrp="1"/>
          </p:cNvSpPr>
          <p:nvPr>
            <p:ph type="sldNum" idx="12"/>
          </p:nvPr>
        </p:nvSpPr>
        <p:spPr>
          <a:xfrm>
            <a:off x="459634" y="2374926"/>
            <a:ext cx="548700" cy="393600"/>
          </a:xfrm>
          <a:prstGeom prst="rect">
            <a:avLst/>
          </a:prstGeom>
          <a:noFill/>
          <a:ln>
            <a:noFill/>
          </a:ln>
        </p:spPr>
        <p:txBody>
          <a:bodyPr spcFirstLastPara="1" wrap="square" lIns="91425" tIns="91425" rIns="91425" bIns="91425" anchor="ctr" anchorCtr="0">
            <a:noAutofit/>
          </a:bodyPr>
          <a:lstStyle>
            <a:lvl1pPr lvl="0" algn="ctr" rtl="0">
              <a:buNone/>
              <a:defRPr sz="2400">
                <a:solidFill>
                  <a:srgbClr val="FFFFFF"/>
                </a:solidFill>
                <a:latin typeface="Teko Medium"/>
                <a:ea typeface="Teko Medium"/>
                <a:cs typeface="Teko Medium"/>
                <a:sym typeface="Teko Medium"/>
              </a:defRPr>
            </a:lvl1pPr>
            <a:lvl2pPr lvl="1" algn="ctr" rtl="0">
              <a:buNone/>
              <a:defRPr sz="2400">
                <a:solidFill>
                  <a:srgbClr val="FFFFFF"/>
                </a:solidFill>
                <a:latin typeface="Teko Medium"/>
                <a:ea typeface="Teko Medium"/>
                <a:cs typeface="Teko Medium"/>
                <a:sym typeface="Teko Medium"/>
              </a:defRPr>
            </a:lvl2pPr>
            <a:lvl3pPr lvl="2" algn="ctr" rtl="0">
              <a:buNone/>
              <a:defRPr sz="2400">
                <a:solidFill>
                  <a:srgbClr val="FFFFFF"/>
                </a:solidFill>
                <a:latin typeface="Teko Medium"/>
                <a:ea typeface="Teko Medium"/>
                <a:cs typeface="Teko Medium"/>
                <a:sym typeface="Teko Medium"/>
              </a:defRPr>
            </a:lvl3pPr>
            <a:lvl4pPr lvl="3" algn="ctr" rtl="0">
              <a:buNone/>
              <a:defRPr sz="2400">
                <a:solidFill>
                  <a:srgbClr val="FFFFFF"/>
                </a:solidFill>
                <a:latin typeface="Teko Medium"/>
                <a:ea typeface="Teko Medium"/>
                <a:cs typeface="Teko Medium"/>
                <a:sym typeface="Teko Medium"/>
              </a:defRPr>
            </a:lvl4pPr>
            <a:lvl5pPr lvl="4" algn="ctr" rtl="0">
              <a:buNone/>
              <a:defRPr sz="2400">
                <a:solidFill>
                  <a:srgbClr val="FFFFFF"/>
                </a:solidFill>
                <a:latin typeface="Teko Medium"/>
                <a:ea typeface="Teko Medium"/>
                <a:cs typeface="Teko Medium"/>
                <a:sym typeface="Teko Medium"/>
              </a:defRPr>
            </a:lvl5pPr>
            <a:lvl6pPr lvl="5" algn="ctr" rtl="0">
              <a:buNone/>
              <a:defRPr sz="2400">
                <a:solidFill>
                  <a:srgbClr val="FFFFFF"/>
                </a:solidFill>
                <a:latin typeface="Teko Medium"/>
                <a:ea typeface="Teko Medium"/>
                <a:cs typeface="Teko Medium"/>
                <a:sym typeface="Teko Medium"/>
              </a:defRPr>
            </a:lvl6pPr>
            <a:lvl7pPr lvl="6" algn="ctr" rtl="0">
              <a:buNone/>
              <a:defRPr sz="2400">
                <a:solidFill>
                  <a:srgbClr val="FFFFFF"/>
                </a:solidFill>
                <a:latin typeface="Teko Medium"/>
                <a:ea typeface="Teko Medium"/>
                <a:cs typeface="Teko Medium"/>
                <a:sym typeface="Teko Medium"/>
              </a:defRPr>
            </a:lvl7pPr>
            <a:lvl8pPr lvl="7" algn="ctr" rtl="0">
              <a:buNone/>
              <a:defRPr sz="2400">
                <a:solidFill>
                  <a:srgbClr val="FFFFFF"/>
                </a:solidFill>
                <a:latin typeface="Teko Medium"/>
                <a:ea typeface="Teko Medium"/>
                <a:cs typeface="Teko Medium"/>
                <a:sym typeface="Teko Medium"/>
              </a:defRPr>
            </a:lvl8pPr>
            <a:lvl9pPr lvl="8" algn="ctr" rtl="0">
              <a:buNone/>
              <a:defRPr sz="2400">
                <a:solidFill>
                  <a:srgbClr val="FFFFFF"/>
                </a:solidFill>
                <a:latin typeface="Teko Medium"/>
                <a:ea typeface="Teko Medium"/>
                <a:cs typeface="Teko Medium"/>
                <a:sym typeface="Teko Medium"/>
              </a:defRPr>
            </a:lvl9pPr>
          </a:lstStyle>
          <a:p>
            <a:pPr marL="0" lvl="0" indent="0" algn="ctr" rtl="0">
              <a:spcBef>
                <a:spcPts val="0"/>
              </a:spcBef>
              <a:spcAft>
                <a:spcPts val="0"/>
              </a:spcAft>
              <a:buNone/>
            </a:pPr>
            <a:fld id="{00000000-1234-1234-1234-123412341234}" type="slidenum">
              <a:rPr lang="es"/>
              <a:t>‹#›</a:t>
            </a:fld>
            <a:endParaRPr/>
          </a:p>
        </p:txBody>
      </p:sp>
      <p:sp>
        <p:nvSpPr>
          <p:cNvPr id="45" name="Google Shape;45;p4"/>
          <p:cNvSpPr/>
          <p:nvPr/>
        </p:nvSpPr>
        <p:spPr>
          <a:xfrm>
            <a:off x="867075" y="563575"/>
            <a:ext cx="2102906" cy="278102"/>
          </a:xfrm>
          <a:custGeom>
            <a:avLst/>
            <a:gdLst/>
            <a:ahLst/>
            <a:cxnLst/>
            <a:rect l="l" t="t" r="r" b="b"/>
            <a:pathLst>
              <a:path w="32205" h="4259" extrusionOk="0">
                <a:moveTo>
                  <a:pt x="501" y="0"/>
                </a:moveTo>
                <a:lnTo>
                  <a:pt x="0" y="368"/>
                </a:lnTo>
                <a:lnTo>
                  <a:pt x="0" y="445"/>
                </a:lnTo>
                <a:lnTo>
                  <a:pt x="607" y="0"/>
                </a:lnTo>
                <a:close/>
                <a:moveTo>
                  <a:pt x="1457" y="0"/>
                </a:moveTo>
                <a:lnTo>
                  <a:pt x="0" y="1065"/>
                </a:lnTo>
                <a:lnTo>
                  <a:pt x="0" y="1141"/>
                </a:lnTo>
                <a:lnTo>
                  <a:pt x="1567" y="0"/>
                </a:lnTo>
                <a:close/>
                <a:moveTo>
                  <a:pt x="2416" y="0"/>
                </a:moveTo>
                <a:lnTo>
                  <a:pt x="0" y="1762"/>
                </a:lnTo>
                <a:lnTo>
                  <a:pt x="0" y="1844"/>
                </a:lnTo>
                <a:lnTo>
                  <a:pt x="2521" y="0"/>
                </a:lnTo>
                <a:close/>
                <a:moveTo>
                  <a:pt x="3371" y="0"/>
                </a:moveTo>
                <a:lnTo>
                  <a:pt x="0" y="2464"/>
                </a:lnTo>
                <a:lnTo>
                  <a:pt x="0" y="2540"/>
                </a:lnTo>
                <a:lnTo>
                  <a:pt x="3480" y="0"/>
                </a:lnTo>
                <a:close/>
                <a:moveTo>
                  <a:pt x="4330" y="0"/>
                </a:moveTo>
                <a:lnTo>
                  <a:pt x="0" y="3161"/>
                </a:lnTo>
                <a:lnTo>
                  <a:pt x="0" y="3241"/>
                </a:lnTo>
                <a:lnTo>
                  <a:pt x="4435" y="0"/>
                </a:lnTo>
                <a:close/>
                <a:moveTo>
                  <a:pt x="5290" y="0"/>
                </a:moveTo>
                <a:lnTo>
                  <a:pt x="0" y="3862"/>
                </a:lnTo>
                <a:lnTo>
                  <a:pt x="0" y="3939"/>
                </a:lnTo>
                <a:lnTo>
                  <a:pt x="5394" y="0"/>
                </a:lnTo>
                <a:close/>
                <a:moveTo>
                  <a:pt x="6245" y="0"/>
                </a:moveTo>
                <a:lnTo>
                  <a:pt x="415" y="4259"/>
                </a:lnTo>
                <a:lnTo>
                  <a:pt x="521" y="4259"/>
                </a:lnTo>
                <a:lnTo>
                  <a:pt x="6350" y="0"/>
                </a:lnTo>
                <a:close/>
                <a:moveTo>
                  <a:pt x="7204" y="0"/>
                </a:moveTo>
                <a:lnTo>
                  <a:pt x="1371" y="4259"/>
                </a:lnTo>
                <a:lnTo>
                  <a:pt x="1481" y="4259"/>
                </a:lnTo>
                <a:lnTo>
                  <a:pt x="7309" y="0"/>
                </a:lnTo>
                <a:close/>
                <a:moveTo>
                  <a:pt x="8159" y="0"/>
                </a:moveTo>
                <a:lnTo>
                  <a:pt x="2330" y="4259"/>
                </a:lnTo>
                <a:lnTo>
                  <a:pt x="2435" y="4259"/>
                </a:lnTo>
                <a:lnTo>
                  <a:pt x="8269" y="0"/>
                </a:lnTo>
                <a:close/>
                <a:moveTo>
                  <a:pt x="9118" y="0"/>
                </a:moveTo>
                <a:lnTo>
                  <a:pt x="3290" y="4259"/>
                </a:lnTo>
                <a:lnTo>
                  <a:pt x="3394" y="4259"/>
                </a:lnTo>
                <a:lnTo>
                  <a:pt x="9223" y="0"/>
                </a:lnTo>
                <a:close/>
                <a:moveTo>
                  <a:pt x="10078" y="0"/>
                </a:moveTo>
                <a:lnTo>
                  <a:pt x="4244" y="4259"/>
                </a:lnTo>
                <a:lnTo>
                  <a:pt x="4350" y="4259"/>
                </a:lnTo>
                <a:lnTo>
                  <a:pt x="10182" y="0"/>
                </a:lnTo>
                <a:close/>
                <a:moveTo>
                  <a:pt x="11033" y="0"/>
                </a:moveTo>
                <a:lnTo>
                  <a:pt x="5204" y="4259"/>
                </a:lnTo>
                <a:lnTo>
                  <a:pt x="5309" y="4259"/>
                </a:lnTo>
                <a:lnTo>
                  <a:pt x="11138" y="0"/>
                </a:lnTo>
                <a:close/>
                <a:moveTo>
                  <a:pt x="11993" y="0"/>
                </a:moveTo>
                <a:lnTo>
                  <a:pt x="6159" y="4259"/>
                </a:lnTo>
                <a:lnTo>
                  <a:pt x="6269" y="4259"/>
                </a:lnTo>
                <a:lnTo>
                  <a:pt x="12097" y="0"/>
                </a:lnTo>
                <a:close/>
                <a:moveTo>
                  <a:pt x="12947" y="0"/>
                </a:moveTo>
                <a:lnTo>
                  <a:pt x="7118" y="4259"/>
                </a:lnTo>
                <a:lnTo>
                  <a:pt x="7223" y="4259"/>
                </a:lnTo>
                <a:lnTo>
                  <a:pt x="13057" y="0"/>
                </a:lnTo>
                <a:close/>
                <a:moveTo>
                  <a:pt x="13906" y="0"/>
                </a:moveTo>
                <a:lnTo>
                  <a:pt x="8078" y="4259"/>
                </a:lnTo>
                <a:lnTo>
                  <a:pt x="8183" y="4259"/>
                </a:lnTo>
                <a:lnTo>
                  <a:pt x="14011" y="0"/>
                </a:lnTo>
                <a:close/>
                <a:moveTo>
                  <a:pt x="14866" y="0"/>
                </a:moveTo>
                <a:lnTo>
                  <a:pt x="9032" y="4259"/>
                </a:lnTo>
                <a:lnTo>
                  <a:pt x="9138" y="4259"/>
                </a:lnTo>
                <a:lnTo>
                  <a:pt x="14972" y="0"/>
                </a:lnTo>
                <a:close/>
                <a:moveTo>
                  <a:pt x="15820" y="0"/>
                </a:moveTo>
                <a:lnTo>
                  <a:pt x="9992" y="4259"/>
                </a:lnTo>
                <a:lnTo>
                  <a:pt x="10096" y="4259"/>
                </a:lnTo>
                <a:lnTo>
                  <a:pt x="15926" y="0"/>
                </a:lnTo>
                <a:close/>
                <a:moveTo>
                  <a:pt x="16781" y="0"/>
                </a:moveTo>
                <a:lnTo>
                  <a:pt x="10947" y="4259"/>
                </a:lnTo>
                <a:lnTo>
                  <a:pt x="11057" y="4259"/>
                </a:lnTo>
                <a:lnTo>
                  <a:pt x="16885" y="0"/>
                </a:lnTo>
                <a:close/>
                <a:moveTo>
                  <a:pt x="17735" y="0"/>
                </a:moveTo>
                <a:lnTo>
                  <a:pt x="11907" y="4259"/>
                </a:lnTo>
                <a:lnTo>
                  <a:pt x="12011" y="4259"/>
                </a:lnTo>
                <a:lnTo>
                  <a:pt x="17845" y="0"/>
                </a:lnTo>
                <a:close/>
                <a:moveTo>
                  <a:pt x="18695" y="0"/>
                </a:moveTo>
                <a:lnTo>
                  <a:pt x="12866" y="4259"/>
                </a:lnTo>
                <a:lnTo>
                  <a:pt x="12971" y="4259"/>
                </a:lnTo>
                <a:lnTo>
                  <a:pt x="18799" y="0"/>
                </a:lnTo>
                <a:close/>
                <a:moveTo>
                  <a:pt x="19654" y="0"/>
                </a:moveTo>
                <a:lnTo>
                  <a:pt x="13820" y="4259"/>
                </a:lnTo>
                <a:lnTo>
                  <a:pt x="13925" y="4259"/>
                </a:lnTo>
                <a:lnTo>
                  <a:pt x="19759" y="0"/>
                </a:lnTo>
                <a:close/>
                <a:moveTo>
                  <a:pt x="20608" y="0"/>
                </a:moveTo>
                <a:lnTo>
                  <a:pt x="14780" y="4259"/>
                </a:lnTo>
                <a:lnTo>
                  <a:pt x="14886" y="4259"/>
                </a:lnTo>
                <a:lnTo>
                  <a:pt x="20714" y="0"/>
                </a:lnTo>
                <a:close/>
                <a:moveTo>
                  <a:pt x="21569" y="0"/>
                </a:moveTo>
                <a:lnTo>
                  <a:pt x="15735" y="4259"/>
                </a:lnTo>
                <a:lnTo>
                  <a:pt x="15845" y="4259"/>
                </a:lnTo>
                <a:lnTo>
                  <a:pt x="21674" y="0"/>
                </a:lnTo>
                <a:close/>
                <a:moveTo>
                  <a:pt x="22523" y="0"/>
                </a:moveTo>
                <a:lnTo>
                  <a:pt x="16695" y="4259"/>
                </a:lnTo>
                <a:lnTo>
                  <a:pt x="16799" y="4259"/>
                </a:lnTo>
                <a:lnTo>
                  <a:pt x="22633" y="0"/>
                </a:lnTo>
                <a:close/>
                <a:moveTo>
                  <a:pt x="23483" y="0"/>
                </a:moveTo>
                <a:lnTo>
                  <a:pt x="17649" y="4259"/>
                </a:lnTo>
                <a:lnTo>
                  <a:pt x="17759" y="4259"/>
                </a:lnTo>
                <a:lnTo>
                  <a:pt x="23587" y="0"/>
                </a:lnTo>
                <a:close/>
                <a:moveTo>
                  <a:pt x="24437" y="0"/>
                </a:moveTo>
                <a:lnTo>
                  <a:pt x="18609" y="4259"/>
                </a:lnTo>
                <a:lnTo>
                  <a:pt x="18713" y="4259"/>
                </a:lnTo>
                <a:lnTo>
                  <a:pt x="24547" y="0"/>
                </a:lnTo>
                <a:close/>
                <a:moveTo>
                  <a:pt x="25398" y="0"/>
                </a:moveTo>
                <a:lnTo>
                  <a:pt x="19568" y="4259"/>
                </a:lnTo>
                <a:lnTo>
                  <a:pt x="19674" y="4259"/>
                </a:lnTo>
                <a:lnTo>
                  <a:pt x="25502" y="0"/>
                </a:lnTo>
                <a:close/>
                <a:moveTo>
                  <a:pt x="26357" y="0"/>
                </a:moveTo>
                <a:lnTo>
                  <a:pt x="20523" y="4259"/>
                </a:lnTo>
                <a:lnTo>
                  <a:pt x="20633" y="4259"/>
                </a:lnTo>
                <a:lnTo>
                  <a:pt x="26462" y="0"/>
                </a:lnTo>
                <a:close/>
                <a:moveTo>
                  <a:pt x="27311" y="0"/>
                </a:moveTo>
                <a:lnTo>
                  <a:pt x="21483" y="4259"/>
                </a:lnTo>
                <a:lnTo>
                  <a:pt x="21588" y="4259"/>
                </a:lnTo>
                <a:lnTo>
                  <a:pt x="27421" y="0"/>
                </a:lnTo>
                <a:close/>
                <a:moveTo>
                  <a:pt x="28271" y="0"/>
                </a:moveTo>
                <a:lnTo>
                  <a:pt x="22437" y="4259"/>
                </a:lnTo>
                <a:lnTo>
                  <a:pt x="22547" y="4259"/>
                </a:lnTo>
                <a:lnTo>
                  <a:pt x="28376" y="0"/>
                </a:lnTo>
                <a:close/>
                <a:moveTo>
                  <a:pt x="29225" y="0"/>
                </a:moveTo>
                <a:lnTo>
                  <a:pt x="23397" y="4259"/>
                </a:lnTo>
                <a:lnTo>
                  <a:pt x="23501" y="4259"/>
                </a:lnTo>
                <a:lnTo>
                  <a:pt x="29335" y="0"/>
                </a:lnTo>
                <a:close/>
                <a:moveTo>
                  <a:pt x="30185" y="0"/>
                </a:moveTo>
                <a:lnTo>
                  <a:pt x="24356" y="4259"/>
                </a:lnTo>
                <a:lnTo>
                  <a:pt x="24461" y="4259"/>
                </a:lnTo>
                <a:lnTo>
                  <a:pt x="30290" y="0"/>
                </a:lnTo>
                <a:close/>
                <a:moveTo>
                  <a:pt x="31144" y="0"/>
                </a:moveTo>
                <a:lnTo>
                  <a:pt x="25312" y="4259"/>
                </a:lnTo>
                <a:lnTo>
                  <a:pt x="25420" y="4259"/>
                </a:lnTo>
                <a:lnTo>
                  <a:pt x="31250" y="0"/>
                </a:lnTo>
                <a:close/>
                <a:moveTo>
                  <a:pt x="32100" y="0"/>
                </a:moveTo>
                <a:lnTo>
                  <a:pt x="26271" y="4259"/>
                </a:lnTo>
                <a:lnTo>
                  <a:pt x="26376" y="4259"/>
                </a:lnTo>
                <a:lnTo>
                  <a:pt x="32204"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4"/>
          <p:cNvSpPr/>
          <p:nvPr/>
        </p:nvSpPr>
        <p:spPr>
          <a:xfrm>
            <a:off x="1667425" y="-21"/>
            <a:ext cx="330900" cy="841800"/>
          </a:xfrm>
          <a:prstGeom prst="rect">
            <a:avLst/>
          </a:prstGeom>
          <a:solidFill>
            <a:srgbClr val="051357">
              <a:alpha val="52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194621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DESIGN ">
  <p:cSld name="TITLE DESIGN ">
    <p:bg>
      <p:bgPr>
        <a:solidFill>
          <a:srgbClr val="F3F3F3"/>
        </a:solidFill>
        <a:effectLst/>
      </p:bgPr>
    </p:bg>
    <p:spTree>
      <p:nvGrpSpPr>
        <p:cNvPr id="1" name="Shape 47"/>
        <p:cNvGrpSpPr/>
        <p:nvPr/>
      </p:nvGrpSpPr>
      <p:grpSpPr>
        <a:xfrm>
          <a:off x="0" y="0"/>
          <a:ext cx="0" cy="0"/>
          <a:chOff x="0" y="0"/>
          <a:chExt cx="0" cy="0"/>
        </a:xfrm>
      </p:grpSpPr>
      <p:pic>
        <p:nvPicPr>
          <p:cNvPr id="48" name="Google Shape;48;p5"/>
          <p:cNvPicPr preferRelativeResize="0"/>
          <p:nvPr/>
        </p:nvPicPr>
        <p:blipFill rotWithShape="1">
          <a:blip r:embed="rId2">
            <a:alphaModFix/>
          </a:blip>
          <a:srcRect l="39013" r="44952"/>
          <a:stretch/>
        </p:blipFill>
        <p:spPr>
          <a:xfrm>
            <a:off x="0" y="-25"/>
            <a:ext cx="1466102" cy="5143500"/>
          </a:xfrm>
          <a:prstGeom prst="rect">
            <a:avLst/>
          </a:prstGeom>
          <a:noFill/>
          <a:ln>
            <a:noFill/>
          </a:ln>
        </p:spPr>
      </p:pic>
      <p:sp>
        <p:nvSpPr>
          <p:cNvPr id="49" name="Google Shape;49;p5"/>
          <p:cNvSpPr/>
          <p:nvPr/>
        </p:nvSpPr>
        <p:spPr>
          <a:xfrm>
            <a:off x="1667425" y="-21"/>
            <a:ext cx="330900" cy="841800"/>
          </a:xfrm>
          <a:prstGeom prst="rect">
            <a:avLst/>
          </a:prstGeom>
          <a:solidFill>
            <a:srgbClr val="051357">
              <a:alpha val="52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5"/>
          <p:cNvSpPr txBox="1">
            <a:spLocks noGrp="1"/>
          </p:cNvSpPr>
          <p:nvPr>
            <p:ph type="sldNum" idx="12"/>
          </p:nvPr>
        </p:nvSpPr>
        <p:spPr>
          <a:xfrm>
            <a:off x="459634" y="2374926"/>
            <a:ext cx="548700" cy="393600"/>
          </a:xfrm>
          <a:prstGeom prst="rect">
            <a:avLst/>
          </a:prstGeom>
          <a:noFill/>
          <a:ln>
            <a:noFill/>
          </a:ln>
        </p:spPr>
        <p:txBody>
          <a:bodyPr spcFirstLastPara="1" wrap="square" lIns="91425" tIns="91425" rIns="91425" bIns="91425" anchor="ctr" anchorCtr="0">
            <a:noAutofit/>
          </a:bodyPr>
          <a:lstStyle>
            <a:lvl1pPr lvl="0" algn="ctr" rtl="0">
              <a:buNone/>
              <a:defRPr sz="2400">
                <a:solidFill>
                  <a:srgbClr val="FFFFFF"/>
                </a:solidFill>
                <a:latin typeface="Teko Medium"/>
                <a:ea typeface="Teko Medium"/>
                <a:cs typeface="Teko Medium"/>
                <a:sym typeface="Teko Medium"/>
              </a:defRPr>
            </a:lvl1pPr>
            <a:lvl2pPr lvl="1" algn="ctr" rtl="0">
              <a:buNone/>
              <a:defRPr sz="2400">
                <a:solidFill>
                  <a:srgbClr val="FFFFFF"/>
                </a:solidFill>
                <a:latin typeface="Teko Medium"/>
                <a:ea typeface="Teko Medium"/>
                <a:cs typeface="Teko Medium"/>
                <a:sym typeface="Teko Medium"/>
              </a:defRPr>
            </a:lvl2pPr>
            <a:lvl3pPr lvl="2" algn="ctr" rtl="0">
              <a:buNone/>
              <a:defRPr sz="2400">
                <a:solidFill>
                  <a:srgbClr val="FFFFFF"/>
                </a:solidFill>
                <a:latin typeface="Teko Medium"/>
                <a:ea typeface="Teko Medium"/>
                <a:cs typeface="Teko Medium"/>
                <a:sym typeface="Teko Medium"/>
              </a:defRPr>
            </a:lvl3pPr>
            <a:lvl4pPr lvl="3" algn="ctr" rtl="0">
              <a:buNone/>
              <a:defRPr sz="2400">
                <a:solidFill>
                  <a:srgbClr val="FFFFFF"/>
                </a:solidFill>
                <a:latin typeface="Teko Medium"/>
                <a:ea typeface="Teko Medium"/>
                <a:cs typeface="Teko Medium"/>
                <a:sym typeface="Teko Medium"/>
              </a:defRPr>
            </a:lvl4pPr>
            <a:lvl5pPr lvl="4" algn="ctr" rtl="0">
              <a:buNone/>
              <a:defRPr sz="2400">
                <a:solidFill>
                  <a:srgbClr val="FFFFFF"/>
                </a:solidFill>
                <a:latin typeface="Teko Medium"/>
                <a:ea typeface="Teko Medium"/>
                <a:cs typeface="Teko Medium"/>
                <a:sym typeface="Teko Medium"/>
              </a:defRPr>
            </a:lvl5pPr>
            <a:lvl6pPr lvl="5" algn="ctr" rtl="0">
              <a:buNone/>
              <a:defRPr sz="2400">
                <a:solidFill>
                  <a:srgbClr val="FFFFFF"/>
                </a:solidFill>
                <a:latin typeface="Teko Medium"/>
                <a:ea typeface="Teko Medium"/>
                <a:cs typeface="Teko Medium"/>
                <a:sym typeface="Teko Medium"/>
              </a:defRPr>
            </a:lvl6pPr>
            <a:lvl7pPr lvl="6" algn="ctr" rtl="0">
              <a:buNone/>
              <a:defRPr sz="2400">
                <a:solidFill>
                  <a:srgbClr val="FFFFFF"/>
                </a:solidFill>
                <a:latin typeface="Teko Medium"/>
                <a:ea typeface="Teko Medium"/>
                <a:cs typeface="Teko Medium"/>
                <a:sym typeface="Teko Medium"/>
              </a:defRPr>
            </a:lvl7pPr>
            <a:lvl8pPr lvl="7" algn="ctr" rtl="0">
              <a:buNone/>
              <a:defRPr sz="2400">
                <a:solidFill>
                  <a:srgbClr val="FFFFFF"/>
                </a:solidFill>
                <a:latin typeface="Teko Medium"/>
                <a:ea typeface="Teko Medium"/>
                <a:cs typeface="Teko Medium"/>
                <a:sym typeface="Teko Medium"/>
              </a:defRPr>
            </a:lvl8pPr>
            <a:lvl9pPr lvl="8" algn="ctr" rtl="0">
              <a:buNone/>
              <a:defRPr sz="2400">
                <a:solidFill>
                  <a:srgbClr val="FFFFFF"/>
                </a:solidFill>
                <a:latin typeface="Teko Medium"/>
                <a:ea typeface="Teko Medium"/>
                <a:cs typeface="Teko Medium"/>
                <a:sym typeface="Teko Medium"/>
              </a:defRPr>
            </a:lvl9pPr>
          </a:lstStyle>
          <a:p>
            <a:pPr marL="0" lvl="0" indent="0" algn="ctr" rtl="0">
              <a:spcBef>
                <a:spcPts val="0"/>
              </a:spcBef>
              <a:spcAft>
                <a:spcPts val="0"/>
              </a:spcAft>
              <a:buNone/>
            </a:pPr>
            <a:fld id="{00000000-1234-1234-1234-123412341234}" type="slidenum">
              <a:rPr lang="es"/>
              <a:t>‹#›</a:t>
            </a:fld>
            <a:endParaRPr/>
          </a:p>
        </p:txBody>
      </p:sp>
      <p:sp>
        <p:nvSpPr>
          <p:cNvPr id="51" name="Google Shape;51;p5"/>
          <p:cNvSpPr/>
          <p:nvPr/>
        </p:nvSpPr>
        <p:spPr>
          <a:xfrm>
            <a:off x="4693445" y="563575"/>
            <a:ext cx="4451400" cy="278100"/>
          </a:xfrm>
          <a:prstGeom prst="rect">
            <a:avLst/>
          </a:prstGeom>
          <a:solidFill>
            <a:srgbClr val="051357">
              <a:alpha val="52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52" name="Google Shape;52;p5"/>
          <p:cNvSpPr txBox="1">
            <a:spLocks noGrp="1"/>
          </p:cNvSpPr>
          <p:nvPr>
            <p:ph type="ctrTitle"/>
          </p:nvPr>
        </p:nvSpPr>
        <p:spPr>
          <a:xfrm>
            <a:off x="4157170" y="422275"/>
            <a:ext cx="4389300" cy="5607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F3F3F3"/>
              </a:buClr>
              <a:buSzPts val="1200"/>
              <a:buFont typeface="Teko Medium"/>
              <a:buNone/>
              <a:defRPr sz="1200" b="0">
                <a:solidFill>
                  <a:srgbClr val="F3F3F3"/>
                </a:solidFill>
                <a:latin typeface="Teko Medium"/>
                <a:ea typeface="Teko Medium"/>
                <a:cs typeface="Teko Medium"/>
                <a:sym typeface="Teko Medium"/>
              </a:defRPr>
            </a:lvl1pPr>
            <a:lvl2pPr lvl="1" algn="r" rtl="0">
              <a:spcBef>
                <a:spcPts val="0"/>
              </a:spcBef>
              <a:spcAft>
                <a:spcPts val="0"/>
              </a:spcAft>
              <a:buClr>
                <a:srgbClr val="051357"/>
              </a:buClr>
              <a:buSzPts val="900"/>
              <a:buFont typeface="Titillium Web SemiBold"/>
              <a:buNone/>
              <a:defRPr sz="900">
                <a:solidFill>
                  <a:srgbClr val="051357"/>
                </a:solidFill>
                <a:latin typeface="Titillium Web SemiBold"/>
                <a:ea typeface="Titillium Web SemiBold"/>
                <a:cs typeface="Titillium Web SemiBold"/>
                <a:sym typeface="Titillium Web SemiBold"/>
              </a:defRPr>
            </a:lvl2pPr>
            <a:lvl3pPr lvl="2" algn="r" rtl="0">
              <a:spcBef>
                <a:spcPts val="0"/>
              </a:spcBef>
              <a:spcAft>
                <a:spcPts val="0"/>
              </a:spcAft>
              <a:buClr>
                <a:srgbClr val="051357"/>
              </a:buClr>
              <a:buSzPts val="900"/>
              <a:buFont typeface="Titillium Web SemiBold"/>
              <a:buNone/>
              <a:defRPr sz="900">
                <a:solidFill>
                  <a:srgbClr val="051357"/>
                </a:solidFill>
                <a:latin typeface="Titillium Web SemiBold"/>
                <a:ea typeface="Titillium Web SemiBold"/>
                <a:cs typeface="Titillium Web SemiBold"/>
                <a:sym typeface="Titillium Web SemiBold"/>
              </a:defRPr>
            </a:lvl3pPr>
            <a:lvl4pPr lvl="3" algn="r" rtl="0">
              <a:spcBef>
                <a:spcPts val="0"/>
              </a:spcBef>
              <a:spcAft>
                <a:spcPts val="0"/>
              </a:spcAft>
              <a:buClr>
                <a:srgbClr val="051357"/>
              </a:buClr>
              <a:buSzPts val="900"/>
              <a:buFont typeface="Titillium Web SemiBold"/>
              <a:buNone/>
              <a:defRPr sz="900">
                <a:solidFill>
                  <a:srgbClr val="051357"/>
                </a:solidFill>
                <a:latin typeface="Titillium Web SemiBold"/>
                <a:ea typeface="Titillium Web SemiBold"/>
                <a:cs typeface="Titillium Web SemiBold"/>
                <a:sym typeface="Titillium Web SemiBold"/>
              </a:defRPr>
            </a:lvl4pPr>
            <a:lvl5pPr lvl="4" algn="r" rtl="0">
              <a:spcBef>
                <a:spcPts val="0"/>
              </a:spcBef>
              <a:spcAft>
                <a:spcPts val="0"/>
              </a:spcAft>
              <a:buClr>
                <a:srgbClr val="051357"/>
              </a:buClr>
              <a:buSzPts val="900"/>
              <a:buFont typeface="Titillium Web SemiBold"/>
              <a:buNone/>
              <a:defRPr sz="900">
                <a:solidFill>
                  <a:srgbClr val="051357"/>
                </a:solidFill>
                <a:latin typeface="Titillium Web SemiBold"/>
                <a:ea typeface="Titillium Web SemiBold"/>
                <a:cs typeface="Titillium Web SemiBold"/>
                <a:sym typeface="Titillium Web SemiBold"/>
              </a:defRPr>
            </a:lvl5pPr>
            <a:lvl6pPr lvl="5" algn="r" rtl="0">
              <a:spcBef>
                <a:spcPts val="0"/>
              </a:spcBef>
              <a:spcAft>
                <a:spcPts val="0"/>
              </a:spcAft>
              <a:buClr>
                <a:srgbClr val="051357"/>
              </a:buClr>
              <a:buSzPts val="900"/>
              <a:buFont typeface="Titillium Web SemiBold"/>
              <a:buNone/>
              <a:defRPr sz="900">
                <a:solidFill>
                  <a:srgbClr val="051357"/>
                </a:solidFill>
                <a:latin typeface="Titillium Web SemiBold"/>
                <a:ea typeface="Titillium Web SemiBold"/>
                <a:cs typeface="Titillium Web SemiBold"/>
                <a:sym typeface="Titillium Web SemiBold"/>
              </a:defRPr>
            </a:lvl6pPr>
            <a:lvl7pPr lvl="6" algn="r" rtl="0">
              <a:spcBef>
                <a:spcPts val="0"/>
              </a:spcBef>
              <a:spcAft>
                <a:spcPts val="0"/>
              </a:spcAft>
              <a:buClr>
                <a:srgbClr val="051357"/>
              </a:buClr>
              <a:buSzPts val="900"/>
              <a:buFont typeface="Titillium Web SemiBold"/>
              <a:buNone/>
              <a:defRPr sz="900">
                <a:solidFill>
                  <a:srgbClr val="051357"/>
                </a:solidFill>
                <a:latin typeface="Titillium Web SemiBold"/>
                <a:ea typeface="Titillium Web SemiBold"/>
                <a:cs typeface="Titillium Web SemiBold"/>
                <a:sym typeface="Titillium Web SemiBold"/>
              </a:defRPr>
            </a:lvl7pPr>
            <a:lvl8pPr lvl="7" algn="r" rtl="0">
              <a:spcBef>
                <a:spcPts val="0"/>
              </a:spcBef>
              <a:spcAft>
                <a:spcPts val="0"/>
              </a:spcAft>
              <a:buClr>
                <a:srgbClr val="051357"/>
              </a:buClr>
              <a:buSzPts val="900"/>
              <a:buFont typeface="Titillium Web SemiBold"/>
              <a:buNone/>
              <a:defRPr sz="900">
                <a:solidFill>
                  <a:srgbClr val="051357"/>
                </a:solidFill>
                <a:latin typeface="Titillium Web SemiBold"/>
                <a:ea typeface="Titillium Web SemiBold"/>
                <a:cs typeface="Titillium Web SemiBold"/>
                <a:sym typeface="Titillium Web SemiBold"/>
              </a:defRPr>
            </a:lvl8pPr>
            <a:lvl9pPr lvl="8" algn="r" rtl="0">
              <a:spcBef>
                <a:spcPts val="0"/>
              </a:spcBef>
              <a:spcAft>
                <a:spcPts val="0"/>
              </a:spcAft>
              <a:buClr>
                <a:srgbClr val="051357"/>
              </a:buClr>
              <a:buSzPts val="900"/>
              <a:buFont typeface="Titillium Web SemiBold"/>
              <a:buNone/>
              <a:defRPr sz="900">
                <a:solidFill>
                  <a:srgbClr val="051357"/>
                </a:solidFill>
                <a:latin typeface="Titillium Web SemiBold"/>
                <a:ea typeface="Titillium Web SemiBold"/>
                <a:cs typeface="Titillium Web SemiBold"/>
                <a:sym typeface="Titillium Web SemiBold"/>
              </a:defRPr>
            </a:lvl9pPr>
          </a:lstStyle>
          <a:p>
            <a:endParaRPr/>
          </a:p>
        </p:txBody>
      </p:sp>
      <p:sp>
        <p:nvSpPr>
          <p:cNvPr id="53" name="Google Shape;53;p5"/>
          <p:cNvSpPr/>
          <p:nvPr/>
        </p:nvSpPr>
        <p:spPr>
          <a:xfrm>
            <a:off x="867075" y="563575"/>
            <a:ext cx="2102906" cy="278102"/>
          </a:xfrm>
          <a:custGeom>
            <a:avLst/>
            <a:gdLst/>
            <a:ahLst/>
            <a:cxnLst/>
            <a:rect l="l" t="t" r="r" b="b"/>
            <a:pathLst>
              <a:path w="32205" h="4259" extrusionOk="0">
                <a:moveTo>
                  <a:pt x="501" y="0"/>
                </a:moveTo>
                <a:lnTo>
                  <a:pt x="0" y="368"/>
                </a:lnTo>
                <a:lnTo>
                  <a:pt x="0" y="445"/>
                </a:lnTo>
                <a:lnTo>
                  <a:pt x="607" y="0"/>
                </a:lnTo>
                <a:close/>
                <a:moveTo>
                  <a:pt x="1457" y="0"/>
                </a:moveTo>
                <a:lnTo>
                  <a:pt x="0" y="1065"/>
                </a:lnTo>
                <a:lnTo>
                  <a:pt x="0" y="1141"/>
                </a:lnTo>
                <a:lnTo>
                  <a:pt x="1567" y="0"/>
                </a:lnTo>
                <a:close/>
                <a:moveTo>
                  <a:pt x="2416" y="0"/>
                </a:moveTo>
                <a:lnTo>
                  <a:pt x="0" y="1762"/>
                </a:lnTo>
                <a:lnTo>
                  <a:pt x="0" y="1844"/>
                </a:lnTo>
                <a:lnTo>
                  <a:pt x="2521" y="0"/>
                </a:lnTo>
                <a:close/>
                <a:moveTo>
                  <a:pt x="3371" y="0"/>
                </a:moveTo>
                <a:lnTo>
                  <a:pt x="0" y="2464"/>
                </a:lnTo>
                <a:lnTo>
                  <a:pt x="0" y="2540"/>
                </a:lnTo>
                <a:lnTo>
                  <a:pt x="3480" y="0"/>
                </a:lnTo>
                <a:close/>
                <a:moveTo>
                  <a:pt x="4330" y="0"/>
                </a:moveTo>
                <a:lnTo>
                  <a:pt x="0" y="3161"/>
                </a:lnTo>
                <a:lnTo>
                  <a:pt x="0" y="3241"/>
                </a:lnTo>
                <a:lnTo>
                  <a:pt x="4435" y="0"/>
                </a:lnTo>
                <a:close/>
                <a:moveTo>
                  <a:pt x="5290" y="0"/>
                </a:moveTo>
                <a:lnTo>
                  <a:pt x="0" y="3862"/>
                </a:lnTo>
                <a:lnTo>
                  <a:pt x="0" y="3939"/>
                </a:lnTo>
                <a:lnTo>
                  <a:pt x="5394" y="0"/>
                </a:lnTo>
                <a:close/>
                <a:moveTo>
                  <a:pt x="6245" y="0"/>
                </a:moveTo>
                <a:lnTo>
                  <a:pt x="415" y="4259"/>
                </a:lnTo>
                <a:lnTo>
                  <a:pt x="521" y="4259"/>
                </a:lnTo>
                <a:lnTo>
                  <a:pt x="6350" y="0"/>
                </a:lnTo>
                <a:close/>
                <a:moveTo>
                  <a:pt x="7204" y="0"/>
                </a:moveTo>
                <a:lnTo>
                  <a:pt x="1371" y="4259"/>
                </a:lnTo>
                <a:lnTo>
                  <a:pt x="1481" y="4259"/>
                </a:lnTo>
                <a:lnTo>
                  <a:pt x="7309" y="0"/>
                </a:lnTo>
                <a:close/>
                <a:moveTo>
                  <a:pt x="8159" y="0"/>
                </a:moveTo>
                <a:lnTo>
                  <a:pt x="2330" y="4259"/>
                </a:lnTo>
                <a:lnTo>
                  <a:pt x="2435" y="4259"/>
                </a:lnTo>
                <a:lnTo>
                  <a:pt x="8269" y="0"/>
                </a:lnTo>
                <a:close/>
                <a:moveTo>
                  <a:pt x="9118" y="0"/>
                </a:moveTo>
                <a:lnTo>
                  <a:pt x="3290" y="4259"/>
                </a:lnTo>
                <a:lnTo>
                  <a:pt x="3394" y="4259"/>
                </a:lnTo>
                <a:lnTo>
                  <a:pt x="9223" y="0"/>
                </a:lnTo>
                <a:close/>
                <a:moveTo>
                  <a:pt x="10078" y="0"/>
                </a:moveTo>
                <a:lnTo>
                  <a:pt x="4244" y="4259"/>
                </a:lnTo>
                <a:lnTo>
                  <a:pt x="4350" y="4259"/>
                </a:lnTo>
                <a:lnTo>
                  <a:pt x="10182" y="0"/>
                </a:lnTo>
                <a:close/>
                <a:moveTo>
                  <a:pt x="11033" y="0"/>
                </a:moveTo>
                <a:lnTo>
                  <a:pt x="5204" y="4259"/>
                </a:lnTo>
                <a:lnTo>
                  <a:pt x="5309" y="4259"/>
                </a:lnTo>
                <a:lnTo>
                  <a:pt x="11138" y="0"/>
                </a:lnTo>
                <a:close/>
                <a:moveTo>
                  <a:pt x="11993" y="0"/>
                </a:moveTo>
                <a:lnTo>
                  <a:pt x="6159" y="4259"/>
                </a:lnTo>
                <a:lnTo>
                  <a:pt x="6269" y="4259"/>
                </a:lnTo>
                <a:lnTo>
                  <a:pt x="12097" y="0"/>
                </a:lnTo>
                <a:close/>
                <a:moveTo>
                  <a:pt x="12947" y="0"/>
                </a:moveTo>
                <a:lnTo>
                  <a:pt x="7118" y="4259"/>
                </a:lnTo>
                <a:lnTo>
                  <a:pt x="7223" y="4259"/>
                </a:lnTo>
                <a:lnTo>
                  <a:pt x="13057" y="0"/>
                </a:lnTo>
                <a:close/>
                <a:moveTo>
                  <a:pt x="13906" y="0"/>
                </a:moveTo>
                <a:lnTo>
                  <a:pt x="8078" y="4259"/>
                </a:lnTo>
                <a:lnTo>
                  <a:pt x="8183" y="4259"/>
                </a:lnTo>
                <a:lnTo>
                  <a:pt x="14011" y="0"/>
                </a:lnTo>
                <a:close/>
                <a:moveTo>
                  <a:pt x="14866" y="0"/>
                </a:moveTo>
                <a:lnTo>
                  <a:pt x="9032" y="4259"/>
                </a:lnTo>
                <a:lnTo>
                  <a:pt x="9138" y="4259"/>
                </a:lnTo>
                <a:lnTo>
                  <a:pt x="14972" y="0"/>
                </a:lnTo>
                <a:close/>
                <a:moveTo>
                  <a:pt x="15820" y="0"/>
                </a:moveTo>
                <a:lnTo>
                  <a:pt x="9992" y="4259"/>
                </a:lnTo>
                <a:lnTo>
                  <a:pt x="10096" y="4259"/>
                </a:lnTo>
                <a:lnTo>
                  <a:pt x="15926" y="0"/>
                </a:lnTo>
                <a:close/>
                <a:moveTo>
                  <a:pt x="16781" y="0"/>
                </a:moveTo>
                <a:lnTo>
                  <a:pt x="10947" y="4259"/>
                </a:lnTo>
                <a:lnTo>
                  <a:pt x="11057" y="4259"/>
                </a:lnTo>
                <a:lnTo>
                  <a:pt x="16885" y="0"/>
                </a:lnTo>
                <a:close/>
                <a:moveTo>
                  <a:pt x="17735" y="0"/>
                </a:moveTo>
                <a:lnTo>
                  <a:pt x="11907" y="4259"/>
                </a:lnTo>
                <a:lnTo>
                  <a:pt x="12011" y="4259"/>
                </a:lnTo>
                <a:lnTo>
                  <a:pt x="17845" y="0"/>
                </a:lnTo>
                <a:close/>
                <a:moveTo>
                  <a:pt x="18695" y="0"/>
                </a:moveTo>
                <a:lnTo>
                  <a:pt x="12866" y="4259"/>
                </a:lnTo>
                <a:lnTo>
                  <a:pt x="12971" y="4259"/>
                </a:lnTo>
                <a:lnTo>
                  <a:pt x="18799" y="0"/>
                </a:lnTo>
                <a:close/>
                <a:moveTo>
                  <a:pt x="19654" y="0"/>
                </a:moveTo>
                <a:lnTo>
                  <a:pt x="13820" y="4259"/>
                </a:lnTo>
                <a:lnTo>
                  <a:pt x="13925" y="4259"/>
                </a:lnTo>
                <a:lnTo>
                  <a:pt x="19759" y="0"/>
                </a:lnTo>
                <a:close/>
                <a:moveTo>
                  <a:pt x="20608" y="0"/>
                </a:moveTo>
                <a:lnTo>
                  <a:pt x="14780" y="4259"/>
                </a:lnTo>
                <a:lnTo>
                  <a:pt x="14886" y="4259"/>
                </a:lnTo>
                <a:lnTo>
                  <a:pt x="20714" y="0"/>
                </a:lnTo>
                <a:close/>
                <a:moveTo>
                  <a:pt x="21569" y="0"/>
                </a:moveTo>
                <a:lnTo>
                  <a:pt x="15735" y="4259"/>
                </a:lnTo>
                <a:lnTo>
                  <a:pt x="15845" y="4259"/>
                </a:lnTo>
                <a:lnTo>
                  <a:pt x="21674" y="0"/>
                </a:lnTo>
                <a:close/>
                <a:moveTo>
                  <a:pt x="22523" y="0"/>
                </a:moveTo>
                <a:lnTo>
                  <a:pt x="16695" y="4259"/>
                </a:lnTo>
                <a:lnTo>
                  <a:pt x="16799" y="4259"/>
                </a:lnTo>
                <a:lnTo>
                  <a:pt x="22633" y="0"/>
                </a:lnTo>
                <a:close/>
                <a:moveTo>
                  <a:pt x="23483" y="0"/>
                </a:moveTo>
                <a:lnTo>
                  <a:pt x="17649" y="4259"/>
                </a:lnTo>
                <a:lnTo>
                  <a:pt x="17759" y="4259"/>
                </a:lnTo>
                <a:lnTo>
                  <a:pt x="23587" y="0"/>
                </a:lnTo>
                <a:close/>
                <a:moveTo>
                  <a:pt x="24437" y="0"/>
                </a:moveTo>
                <a:lnTo>
                  <a:pt x="18609" y="4259"/>
                </a:lnTo>
                <a:lnTo>
                  <a:pt x="18713" y="4259"/>
                </a:lnTo>
                <a:lnTo>
                  <a:pt x="24547" y="0"/>
                </a:lnTo>
                <a:close/>
                <a:moveTo>
                  <a:pt x="25398" y="0"/>
                </a:moveTo>
                <a:lnTo>
                  <a:pt x="19568" y="4259"/>
                </a:lnTo>
                <a:lnTo>
                  <a:pt x="19674" y="4259"/>
                </a:lnTo>
                <a:lnTo>
                  <a:pt x="25502" y="0"/>
                </a:lnTo>
                <a:close/>
                <a:moveTo>
                  <a:pt x="26357" y="0"/>
                </a:moveTo>
                <a:lnTo>
                  <a:pt x="20523" y="4259"/>
                </a:lnTo>
                <a:lnTo>
                  <a:pt x="20633" y="4259"/>
                </a:lnTo>
                <a:lnTo>
                  <a:pt x="26462" y="0"/>
                </a:lnTo>
                <a:close/>
                <a:moveTo>
                  <a:pt x="27311" y="0"/>
                </a:moveTo>
                <a:lnTo>
                  <a:pt x="21483" y="4259"/>
                </a:lnTo>
                <a:lnTo>
                  <a:pt x="21588" y="4259"/>
                </a:lnTo>
                <a:lnTo>
                  <a:pt x="27421" y="0"/>
                </a:lnTo>
                <a:close/>
                <a:moveTo>
                  <a:pt x="28271" y="0"/>
                </a:moveTo>
                <a:lnTo>
                  <a:pt x="22437" y="4259"/>
                </a:lnTo>
                <a:lnTo>
                  <a:pt x="22547" y="4259"/>
                </a:lnTo>
                <a:lnTo>
                  <a:pt x="28376" y="0"/>
                </a:lnTo>
                <a:close/>
                <a:moveTo>
                  <a:pt x="29225" y="0"/>
                </a:moveTo>
                <a:lnTo>
                  <a:pt x="23397" y="4259"/>
                </a:lnTo>
                <a:lnTo>
                  <a:pt x="23501" y="4259"/>
                </a:lnTo>
                <a:lnTo>
                  <a:pt x="29335" y="0"/>
                </a:lnTo>
                <a:close/>
                <a:moveTo>
                  <a:pt x="30185" y="0"/>
                </a:moveTo>
                <a:lnTo>
                  <a:pt x="24356" y="4259"/>
                </a:lnTo>
                <a:lnTo>
                  <a:pt x="24461" y="4259"/>
                </a:lnTo>
                <a:lnTo>
                  <a:pt x="30290" y="0"/>
                </a:lnTo>
                <a:close/>
                <a:moveTo>
                  <a:pt x="31144" y="0"/>
                </a:moveTo>
                <a:lnTo>
                  <a:pt x="25312" y="4259"/>
                </a:lnTo>
                <a:lnTo>
                  <a:pt x="25420" y="4259"/>
                </a:lnTo>
                <a:lnTo>
                  <a:pt x="31250" y="0"/>
                </a:lnTo>
                <a:close/>
                <a:moveTo>
                  <a:pt x="32100" y="0"/>
                </a:moveTo>
                <a:lnTo>
                  <a:pt x="26271" y="4259"/>
                </a:lnTo>
                <a:lnTo>
                  <a:pt x="26376" y="4259"/>
                </a:lnTo>
                <a:lnTo>
                  <a:pt x="32204" y="0"/>
                </a:lnTo>
                <a:close/>
              </a:path>
            </a:pathLst>
          </a:custGeom>
          <a:solidFill>
            <a:srgbClr val="0513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776062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HANKS">
  <p:cSld name="THANKS">
    <p:spTree>
      <p:nvGrpSpPr>
        <p:cNvPr id="1" name="Shape 54"/>
        <p:cNvGrpSpPr/>
        <p:nvPr/>
      </p:nvGrpSpPr>
      <p:grpSpPr>
        <a:xfrm>
          <a:off x="0" y="0"/>
          <a:ext cx="0" cy="0"/>
          <a:chOff x="0" y="0"/>
          <a:chExt cx="0" cy="0"/>
        </a:xfrm>
      </p:grpSpPr>
      <p:sp>
        <p:nvSpPr>
          <p:cNvPr id="55" name="Google Shape;55;p6"/>
          <p:cNvSpPr/>
          <p:nvPr/>
        </p:nvSpPr>
        <p:spPr>
          <a:xfrm>
            <a:off x="25" y="-25"/>
            <a:ext cx="1467900" cy="5143500"/>
          </a:xfrm>
          <a:prstGeom prst="rect">
            <a:avLst/>
          </a:prstGeom>
          <a:solidFill>
            <a:srgbClr val="051357">
              <a:alpha val="52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6"/>
          <p:cNvSpPr/>
          <p:nvPr/>
        </p:nvSpPr>
        <p:spPr>
          <a:xfrm>
            <a:off x="1667425" y="-21"/>
            <a:ext cx="330900" cy="841800"/>
          </a:xfrm>
          <a:prstGeom prst="rect">
            <a:avLst/>
          </a:prstGeom>
          <a:solidFill>
            <a:srgbClr val="051357">
              <a:alpha val="52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6"/>
          <p:cNvSpPr txBox="1">
            <a:spLocks noGrp="1"/>
          </p:cNvSpPr>
          <p:nvPr>
            <p:ph type="ctrTitle"/>
          </p:nvPr>
        </p:nvSpPr>
        <p:spPr>
          <a:xfrm flipH="1">
            <a:off x="2199525" y="841675"/>
            <a:ext cx="6237000" cy="31959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F3F3F3"/>
              </a:buClr>
              <a:buSzPts val="13000"/>
              <a:buFont typeface="Teko Medium"/>
              <a:buNone/>
              <a:defRPr sz="13000" b="0">
                <a:solidFill>
                  <a:srgbClr val="F3F3F3"/>
                </a:solidFill>
                <a:latin typeface="Teko Medium"/>
                <a:ea typeface="Teko Medium"/>
                <a:cs typeface="Teko Medium"/>
                <a:sym typeface="Teko Medium"/>
              </a:defRPr>
            </a:lvl1pPr>
            <a:lvl2pPr lvl="1" rtl="0">
              <a:spcBef>
                <a:spcPts val="0"/>
              </a:spcBef>
              <a:spcAft>
                <a:spcPts val="0"/>
              </a:spcAft>
              <a:buClr>
                <a:srgbClr val="F3F3F3"/>
              </a:buClr>
              <a:buSzPts val="900"/>
              <a:buFont typeface="Titillium Web SemiBold"/>
              <a:buNone/>
              <a:defRPr sz="900">
                <a:solidFill>
                  <a:srgbClr val="F3F3F3"/>
                </a:solidFill>
                <a:latin typeface="Titillium Web SemiBold"/>
                <a:ea typeface="Titillium Web SemiBold"/>
                <a:cs typeface="Titillium Web SemiBold"/>
                <a:sym typeface="Titillium Web SemiBold"/>
              </a:defRPr>
            </a:lvl2pPr>
            <a:lvl3pPr lvl="2" rtl="0">
              <a:spcBef>
                <a:spcPts val="0"/>
              </a:spcBef>
              <a:spcAft>
                <a:spcPts val="0"/>
              </a:spcAft>
              <a:buClr>
                <a:srgbClr val="F3F3F3"/>
              </a:buClr>
              <a:buSzPts val="900"/>
              <a:buFont typeface="Titillium Web SemiBold"/>
              <a:buNone/>
              <a:defRPr sz="900">
                <a:solidFill>
                  <a:srgbClr val="F3F3F3"/>
                </a:solidFill>
                <a:latin typeface="Titillium Web SemiBold"/>
                <a:ea typeface="Titillium Web SemiBold"/>
                <a:cs typeface="Titillium Web SemiBold"/>
                <a:sym typeface="Titillium Web SemiBold"/>
              </a:defRPr>
            </a:lvl3pPr>
            <a:lvl4pPr lvl="3" rtl="0">
              <a:spcBef>
                <a:spcPts val="0"/>
              </a:spcBef>
              <a:spcAft>
                <a:spcPts val="0"/>
              </a:spcAft>
              <a:buClr>
                <a:srgbClr val="F3F3F3"/>
              </a:buClr>
              <a:buSzPts val="900"/>
              <a:buFont typeface="Titillium Web SemiBold"/>
              <a:buNone/>
              <a:defRPr sz="900">
                <a:solidFill>
                  <a:srgbClr val="F3F3F3"/>
                </a:solidFill>
                <a:latin typeface="Titillium Web SemiBold"/>
                <a:ea typeface="Titillium Web SemiBold"/>
                <a:cs typeface="Titillium Web SemiBold"/>
                <a:sym typeface="Titillium Web SemiBold"/>
              </a:defRPr>
            </a:lvl4pPr>
            <a:lvl5pPr lvl="4" rtl="0">
              <a:spcBef>
                <a:spcPts val="0"/>
              </a:spcBef>
              <a:spcAft>
                <a:spcPts val="0"/>
              </a:spcAft>
              <a:buClr>
                <a:srgbClr val="F3F3F3"/>
              </a:buClr>
              <a:buSzPts val="900"/>
              <a:buFont typeface="Titillium Web SemiBold"/>
              <a:buNone/>
              <a:defRPr sz="900">
                <a:solidFill>
                  <a:srgbClr val="F3F3F3"/>
                </a:solidFill>
                <a:latin typeface="Titillium Web SemiBold"/>
                <a:ea typeface="Titillium Web SemiBold"/>
                <a:cs typeface="Titillium Web SemiBold"/>
                <a:sym typeface="Titillium Web SemiBold"/>
              </a:defRPr>
            </a:lvl5pPr>
            <a:lvl6pPr lvl="5" rtl="0">
              <a:spcBef>
                <a:spcPts val="0"/>
              </a:spcBef>
              <a:spcAft>
                <a:spcPts val="0"/>
              </a:spcAft>
              <a:buClr>
                <a:srgbClr val="F3F3F3"/>
              </a:buClr>
              <a:buSzPts val="900"/>
              <a:buFont typeface="Titillium Web SemiBold"/>
              <a:buNone/>
              <a:defRPr sz="900">
                <a:solidFill>
                  <a:srgbClr val="F3F3F3"/>
                </a:solidFill>
                <a:latin typeface="Titillium Web SemiBold"/>
                <a:ea typeface="Titillium Web SemiBold"/>
                <a:cs typeface="Titillium Web SemiBold"/>
                <a:sym typeface="Titillium Web SemiBold"/>
              </a:defRPr>
            </a:lvl6pPr>
            <a:lvl7pPr lvl="6" rtl="0">
              <a:spcBef>
                <a:spcPts val="0"/>
              </a:spcBef>
              <a:spcAft>
                <a:spcPts val="0"/>
              </a:spcAft>
              <a:buClr>
                <a:srgbClr val="F3F3F3"/>
              </a:buClr>
              <a:buSzPts val="900"/>
              <a:buFont typeface="Titillium Web SemiBold"/>
              <a:buNone/>
              <a:defRPr sz="900">
                <a:solidFill>
                  <a:srgbClr val="F3F3F3"/>
                </a:solidFill>
                <a:latin typeface="Titillium Web SemiBold"/>
                <a:ea typeface="Titillium Web SemiBold"/>
                <a:cs typeface="Titillium Web SemiBold"/>
                <a:sym typeface="Titillium Web SemiBold"/>
              </a:defRPr>
            </a:lvl7pPr>
            <a:lvl8pPr lvl="7" rtl="0">
              <a:spcBef>
                <a:spcPts val="0"/>
              </a:spcBef>
              <a:spcAft>
                <a:spcPts val="0"/>
              </a:spcAft>
              <a:buClr>
                <a:srgbClr val="F3F3F3"/>
              </a:buClr>
              <a:buSzPts val="900"/>
              <a:buFont typeface="Titillium Web SemiBold"/>
              <a:buNone/>
              <a:defRPr sz="900">
                <a:solidFill>
                  <a:srgbClr val="F3F3F3"/>
                </a:solidFill>
                <a:latin typeface="Titillium Web SemiBold"/>
                <a:ea typeface="Titillium Web SemiBold"/>
                <a:cs typeface="Titillium Web SemiBold"/>
                <a:sym typeface="Titillium Web SemiBold"/>
              </a:defRPr>
            </a:lvl8pPr>
            <a:lvl9pPr lvl="8" rtl="0">
              <a:spcBef>
                <a:spcPts val="0"/>
              </a:spcBef>
              <a:spcAft>
                <a:spcPts val="0"/>
              </a:spcAft>
              <a:buClr>
                <a:srgbClr val="F3F3F3"/>
              </a:buClr>
              <a:buSzPts val="900"/>
              <a:buFont typeface="Titillium Web SemiBold"/>
              <a:buNone/>
              <a:defRPr sz="900">
                <a:solidFill>
                  <a:srgbClr val="F3F3F3"/>
                </a:solidFill>
                <a:latin typeface="Titillium Web SemiBold"/>
                <a:ea typeface="Titillium Web SemiBold"/>
                <a:cs typeface="Titillium Web SemiBold"/>
                <a:sym typeface="Titillium Web SemiBold"/>
              </a:defRPr>
            </a:lvl9pPr>
          </a:lstStyle>
          <a:p>
            <a:endParaRPr/>
          </a:p>
        </p:txBody>
      </p:sp>
      <p:sp>
        <p:nvSpPr>
          <p:cNvPr id="58" name="Google Shape;58;p6"/>
          <p:cNvSpPr/>
          <p:nvPr/>
        </p:nvSpPr>
        <p:spPr>
          <a:xfrm>
            <a:off x="4693445" y="563575"/>
            <a:ext cx="4451400" cy="278100"/>
          </a:xfrm>
          <a:prstGeom prst="rect">
            <a:avLst/>
          </a:prstGeom>
          <a:solidFill>
            <a:srgbClr val="F3F3F3">
              <a:alpha val="8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59" name="Google Shape;59;p6"/>
          <p:cNvSpPr txBox="1">
            <a:spLocks noGrp="1"/>
          </p:cNvSpPr>
          <p:nvPr>
            <p:ph type="ctrTitle" idx="2"/>
          </p:nvPr>
        </p:nvSpPr>
        <p:spPr>
          <a:xfrm>
            <a:off x="4157170" y="422275"/>
            <a:ext cx="4389300" cy="5607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51357"/>
              </a:buClr>
              <a:buSzPts val="1200"/>
              <a:buFont typeface="Teko Medium"/>
              <a:buNone/>
              <a:defRPr sz="1200" b="0">
                <a:solidFill>
                  <a:srgbClr val="051357"/>
                </a:solidFill>
                <a:latin typeface="Teko Medium"/>
                <a:ea typeface="Teko Medium"/>
                <a:cs typeface="Teko Medium"/>
                <a:sym typeface="Teko Medium"/>
              </a:defRPr>
            </a:lvl1pPr>
            <a:lvl2pPr lvl="1" algn="r" rtl="0">
              <a:spcBef>
                <a:spcPts val="0"/>
              </a:spcBef>
              <a:spcAft>
                <a:spcPts val="0"/>
              </a:spcAft>
              <a:buClr>
                <a:srgbClr val="051357"/>
              </a:buClr>
              <a:buSzPts val="900"/>
              <a:buFont typeface="Titillium Web SemiBold"/>
              <a:buNone/>
              <a:defRPr sz="900">
                <a:solidFill>
                  <a:srgbClr val="051357"/>
                </a:solidFill>
                <a:latin typeface="Titillium Web SemiBold"/>
                <a:ea typeface="Titillium Web SemiBold"/>
                <a:cs typeface="Titillium Web SemiBold"/>
                <a:sym typeface="Titillium Web SemiBold"/>
              </a:defRPr>
            </a:lvl2pPr>
            <a:lvl3pPr lvl="2" algn="r" rtl="0">
              <a:spcBef>
                <a:spcPts val="0"/>
              </a:spcBef>
              <a:spcAft>
                <a:spcPts val="0"/>
              </a:spcAft>
              <a:buClr>
                <a:srgbClr val="051357"/>
              </a:buClr>
              <a:buSzPts val="900"/>
              <a:buFont typeface="Titillium Web SemiBold"/>
              <a:buNone/>
              <a:defRPr sz="900">
                <a:solidFill>
                  <a:srgbClr val="051357"/>
                </a:solidFill>
                <a:latin typeface="Titillium Web SemiBold"/>
                <a:ea typeface="Titillium Web SemiBold"/>
                <a:cs typeface="Titillium Web SemiBold"/>
                <a:sym typeface="Titillium Web SemiBold"/>
              </a:defRPr>
            </a:lvl3pPr>
            <a:lvl4pPr lvl="3" algn="r" rtl="0">
              <a:spcBef>
                <a:spcPts val="0"/>
              </a:spcBef>
              <a:spcAft>
                <a:spcPts val="0"/>
              </a:spcAft>
              <a:buClr>
                <a:srgbClr val="051357"/>
              </a:buClr>
              <a:buSzPts val="900"/>
              <a:buFont typeface="Titillium Web SemiBold"/>
              <a:buNone/>
              <a:defRPr sz="900">
                <a:solidFill>
                  <a:srgbClr val="051357"/>
                </a:solidFill>
                <a:latin typeface="Titillium Web SemiBold"/>
                <a:ea typeface="Titillium Web SemiBold"/>
                <a:cs typeface="Titillium Web SemiBold"/>
                <a:sym typeface="Titillium Web SemiBold"/>
              </a:defRPr>
            </a:lvl4pPr>
            <a:lvl5pPr lvl="4" algn="r" rtl="0">
              <a:spcBef>
                <a:spcPts val="0"/>
              </a:spcBef>
              <a:spcAft>
                <a:spcPts val="0"/>
              </a:spcAft>
              <a:buClr>
                <a:srgbClr val="051357"/>
              </a:buClr>
              <a:buSzPts val="900"/>
              <a:buFont typeface="Titillium Web SemiBold"/>
              <a:buNone/>
              <a:defRPr sz="900">
                <a:solidFill>
                  <a:srgbClr val="051357"/>
                </a:solidFill>
                <a:latin typeface="Titillium Web SemiBold"/>
                <a:ea typeface="Titillium Web SemiBold"/>
                <a:cs typeface="Titillium Web SemiBold"/>
                <a:sym typeface="Titillium Web SemiBold"/>
              </a:defRPr>
            </a:lvl5pPr>
            <a:lvl6pPr lvl="5" algn="r" rtl="0">
              <a:spcBef>
                <a:spcPts val="0"/>
              </a:spcBef>
              <a:spcAft>
                <a:spcPts val="0"/>
              </a:spcAft>
              <a:buClr>
                <a:srgbClr val="051357"/>
              </a:buClr>
              <a:buSzPts val="900"/>
              <a:buFont typeface="Titillium Web SemiBold"/>
              <a:buNone/>
              <a:defRPr sz="900">
                <a:solidFill>
                  <a:srgbClr val="051357"/>
                </a:solidFill>
                <a:latin typeface="Titillium Web SemiBold"/>
                <a:ea typeface="Titillium Web SemiBold"/>
                <a:cs typeface="Titillium Web SemiBold"/>
                <a:sym typeface="Titillium Web SemiBold"/>
              </a:defRPr>
            </a:lvl6pPr>
            <a:lvl7pPr lvl="6" algn="r" rtl="0">
              <a:spcBef>
                <a:spcPts val="0"/>
              </a:spcBef>
              <a:spcAft>
                <a:spcPts val="0"/>
              </a:spcAft>
              <a:buClr>
                <a:srgbClr val="051357"/>
              </a:buClr>
              <a:buSzPts val="900"/>
              <a:buFont typeface="Titillium Web SemiBold"/>
              <a:buNone/>
              <a:defRPr sz="900">
                <a:solidFill>
                  <a:srgbClr val="051357"/>
                </a:solidFill>
                <a:latin typeface="Titillium Web SemiBold"/>
                <a:ea typeface="Titillium Web SemiBold"/>
                <a:cs typeface="Titillium Web SemiBold"/>
                <a:sym typeface="Titillium Web SemiBold"/>
              </a:defRPr>
            </a:lvl7pPr>
            <a:lvl8pPr lvl="7" algn="r" rtl="0">
              <a:spcBef>
                <a:spcPts val="0"/>
              </a:spcBef>
              <a:spcAft>
                <a:spcPts val="0"/>
              </a:spcAft>
              <a:buClr>
                <a:srgbClr val="051357"/>
              </a:buClr>
              <a:buSzPts val="900"/>
              <a:buFont typeface="Titillium Web SemiBold"/>
              <a:buNone/>
              <a:defRPr sz="900">
                <a:solidFill>
                  <a:srgbClr val="051357"/>
                </a:solidFill>
                <a:latin typeface="Titillium Web SemiBold"/>
                <a:ea typeface="Titillium Web SemiBold"/>
                <a:cs typeface="Titillium Web SemiBold"/>
                <a:sym typeface="Titillium Web SemiBold"/>
              </a:defRPr>
            </a:lvl8pPr>
            <a:lvl9pPr lvl="8" algn="r" rtl="0">
              <a:spcBef>
                <a:spcPts val="0"/>
              </a:spcBef>
              <a:spcAft>
                <a:spcPts val="0"/>
              </a:spcAft>
              <a:buClr>
                <a:srgbClr val="051357"/>
              </a:buClr>
              <a:buSzPts val="900"/>
              <a:buFont typeface="Titillium Web SemiBold"/>
              <a:buNone/>
              <a:defRPr sz="900">
                <a:solidFill>
                  <a:srgbClr val="051357"/>
                </a:solidFill>
                <a:latin typeface="Titillium Web SemiBold"/>
                <a:ea typeface="Titillium Web SemiBold"/>
                <a:cs typeface="Titillium Web SemiBold"/>
                <a:sym typeface="Titillium Web SemiBold"/>
              </a:defRPr>
            </a:lvl9pPr>
          </a:lstStyle>
          <a:p>
            <a:endParaRPr/>
          </a:p>
        </p:txBody>
      </p:sp>
      <p:sp>
        <p:nvSpPr>
          <p:cNvPr id="60" name="Google Shape;60;p6"/>
          <p:cNvSpPr/>
          <p:nvPr/>
        </p:nvSpPr>
        <p:spPr>
          <a:xfrm>
            <a:off x="867075" y="563575"/>
            <a:ext cx="2102906" cy="278102"/>
          </a:xfrm>
          <a:custGeom>
            <a:avLst/>
            <a:gdLst/>
            <a:ahLst/>
            <a:cxnLst/>
            <a:rect l="l" t="t" r="r" b="b"/>
            <a:pathLst>
              <a:path w="32205" h="4259" extrusionOk="0">
                <a:moveTo>
                  <a:pt x="501" y="0"/>
                </a:moveTo>
                <a:lnTo>
                  <a:pt x="0" y="368"/>
                </a:lnTo>
                <a:lnTo>
                  <a:pt x="0" y="445"/>
                </a:lnTo>
                <a:lnTo>
                  <a:pt x="607" y="0"/>
                </a:lnTo>
                <a:close/>
                <a:moveTo>
                  <a:pt x="1457" y="0"/>
                </a:moveTo>
                <a:lnTo>
                  <a:pt x="0" y="1065"/>
                </a:lnTo>
                <a:lnTo>
                  <a:pt x="0" y="1141"/>
                </a:lnTo>
                <a:lnTo>
                  <a:pt x="1567" y="0"/>
                </a:lnTo>
                <a:close/>
                <a:moveTo>
                  <a:pt x="2416" y="0"/>
                </a:moveTo>
                <a:lnTo>
                  <a:pt x="0" y="1762"/>
                </a:lnTo>
                <a:lnTo>
                  <a:pt x="0" y="1844"/>
                </a:lnTo>
                <a:lnTo>
                  <a:pt x="2521" y="0"/>
                </a:lnTo>
                <a:close/>
                <a:moveTo>
                  <a:pt x="3371" y="0"/>
                </a:moveTo>
                <a:lnTo>
                  <a:pt x="0" y="2464"/>
                </a:lnTo>
                <a:lnTo>
                  <a:pt x="0" y="2540"/>
                </a:lnTo>
                <a:lnTo>
                  <a:pt x="3480" y="0"/>
                </a:lnTo>
                <a:close/>
                <a:moveTo>
                  <a:pt x="4330" y="0"/>
                </a:moveTo>
                <a:lnTo>
                  <a:pt x="0" y="3161"/>
                </a:lnTo>
                <a:lnTo>
                  <a:pt x="0" y="3241"/>
                </a:lnTo>
                <a:lnTo>
                  <a:pt x="4435" y="0"/>
                </a:lnTo>
                <a:close/>
                <a:moveTo>
                  <a:pt x="5290" y="0"/>
                </a:moveTo>
                <a:lnTo>
                  <a:pt x="0" y="3862"/>
                </a:lnTo>
                <a:lnTo>
                  <a:pt x="0" y="3939"/>
                </a:lnTo>
                <a:lnTo>
                  <a:pt x="5394" y="0"/>
                </a:lnTo>
                <a:close/>
                <a:moveTo>
                  <a:pt x="6245" y="0"/>
                </a:moveTo>
                <a:lnTo>
                  <a:pt x="415" y="4259"/>
                </a:lnTo>
                <a:lnTo>
                  <a:pt x="521" y="4259"/>
                </a:lnTo>
                <a:lnTo>
                  <a:pt x="6350" y="0"/>
                </a:lnTo>
                <a:close/>
                <a:moveTo>
                  <a:pt x="7204" y="0"/>
                </a:moveTo>
                <a:lnTo>
                  <a:pt x="1371" y="4259"/>
                </a:lnTo>
                <a:lnTo>
                  <a:pt x="1481" y="4259"/>
                </a:lnTo>
                <a:lnTo>
                  <a:pt x="7309" y="0"/>
                </a:lnTo>
                <a:close/>
                <a:moveTo>
                  <a:pt x="8159" y="0"/>
                </a:moveTo>
                <a:lnTo>
                  <a:pt x="2330" y="4259"/>
                </a:lnTo>
                <a:lnTo>
                  <a:pt x="2435" y="4259"/>
                </a:lnTo>
                <a:lnTo>
                  <a:pt x="8269" y="0"/>
                </a:lnTo>
                <a:close/>
                <a:moveTo>
                  <a:pt x="9118" y="0"/>
                </a:moveTo>
                <a:lnTo>
                  <a:pt x="3290" y="4259"/>
                </a:lnTo>
                <a:lnTo>
                  <a:pt x="3394" y="4259"/>
                </a:lnTo>
                <a:lnTo>
                  <a:pt x="9223" y="0"/>
                </a:lnTo>
                <a:close/>
                <a:moveTo>
                  <a:pt x="10078" y="0"/>
                </a:moveTo>
                <a:lnTo>
                  <a:pt x="4244" y="4259"/>
                </a:lnTo>
                <a:lnTo>
                  <a:pt x="4350" y="4259"/>
                </a:lnTo>
                <a:lnTo>
                  <a:pt x="10182" y="0"/>
                </a:lnTo>
                <a:close/>
                <a:moveTo>
                  <a:pt x="11033" y="0"/>
                </a:moveTo>
                <a:lnTo>
                  <a:pt x="5204" y="4259"/>
                </a:lnTo>
                <a:lnTo>
                  <a:pt x="5309" y="4259"/>
                </a:lnTo>
                <a:lnTo>
                  <a:pt x="11138" y="0"/>
                </a:lnTo>
                <a:close/>
                <a:moveTo>
                  <a:pt x="11993" y="0"/>
                </a:moveTo>
                <a:lnTo>
                  <a:pt x="6159" y="4259"/>
                </a:lnTo>
                <a:lnTo>
                  <a:pt x="6269" y="4259"/>
                </a:lnTo>
                <a:lnTo>
                  <a:pt x="12097" y="0"/>
                </a:lnTo>
                <a:close/>
                <a:moveTo>
                  <a:pt x="12947" y="0"/>
                </a:moveTo>
                <a:lnTo>
                  <a:pt x="7118" y="4259"/>
                </a:lnTo>
                <a:lnTo>
                  <a:pt x="7223" y="4259"/>
                </a:lnTo>
                <a:lnTo>
                  <a:pt x="13057" y="0"/>
                </a:lnTo>
                <a:close/>
                <a:moveTo>
                  <a:pt x="13906" y="0"/>
                </a:moveTo>
                <a:lnTo>
                  <a:pt x="8078" y="4259"/>
                </a:lnTo>
                <a:lnTo>
                  <a:pt x="8183" y="4259"/>
                </a:lnTo>
                <a:lnTo>
                  <a:pt x="14011" y="0"/>
                </a:lnTo>
                <a:close/>
                <a:moveTo>
                  <a:pt x="14866" y="0"/>
                </a:moveTo>
                <a:lnTo>
                  <a:pt x="9032" y="4259"/>
                </a:lnTo>
                <a:lnTo>
                  <a:pt x="9138" y="4259"/>
                </a:lnTo>
                <a:lnTo>
                  <a:pt x="14972" y="0"/>
                </a:lnTo>
                <a:close/>
                <a:moveTo>
                  <a:pt x="15820" y="0"/>
                </a:moveTo>
                <a:lnTo>
                  <a:pt x="9992" y="4259"/>
                </a:lnTo>
                <a:lnTo>
                  <a:pt x="10096" y="4259"/>
                </a:lnTo>
                <a:lnTo>
                  <a:pt x="15926" y="0"/>
                </a:lnTo>
                <a:close/>
                <a:moveTo>
                  <a:pt x="16781" y="0"/>
                </a:moveTo>
                <a:lnTo>
                  <a:pt x="10947" y="4259"/>
                </a:lnTo>
                <a:lnTo>
                  <a:pt x="11057" y="4259"/>
                </a:lnTo>
                <a:lnTo>
                  <a:pt x="16885" y="0"/>
                </a:lnTo>
                <a:close/>
                <a:moveTo>
                  <a:pt x="17735" y="0"/>
                </a:moveTo>
                <a:lnTo>
                  <a:pt x="11907" y="4259"/>
                </a:lnTo>
                <a:lnTo>
                  <a:pt x="12011" y="4259"/>
                </a:lnTo>
                <a:lnTo>
                  <a:pt x="17845" y="0"/>
                </a:lnTo>
                <a:close/>
                <a:moveTo>
                  <a:pt x="18695" y="0"/>
                </a:moveTo>
                <a:lnTo>
                  <a:pt x="12866" y="4259"/>
                </a:lnTo>
                <a:lnTo>
                  <a:pt x="12971" y="4259"/>
                </a:lnTo>
                <a:lnTo>
                  <a:pt x="18799" y="0"/>
                </a:lnTo>
                <a:close/>
                <a:moveTo>
                  <a:pt x="19654" y="0"/>
                </a:moveTo>
                <a:lnTo>
                  <a:pt x="13820" y="4259"/>
                </a:lnTo>
                <a:lnTo>
                  <a:pt x="13925" y="4259"/>
                </a:lnTo>
                <a:lnTo>
                  <a:pt x="19759" y="0"/>
                </a:lnTo>
                <a:close/>
                <a:moveTo>
                  <a:pt x="20608" y="0"/>
                </a:moveTo>
                <a:lnTo>
                  <a:pt x="14780" y="4259"/>
                </a:lnTo>
                <a:lnTo>
                  <a:pt x="14886" y="4259"/>
                </a:lnTo>
                <a:lnTo>
                  <a:pt x="20714" y="0"/>
                </a:lnTo>
                <a:close/>
                <a:moveTo>
                  <a:pt x="21569" y="0"/>
                </a:moveTo>
                <a:lnTo>
                  <a:pt x="15735" y="4259"/>
                </a:lnTo>
                <a:lnTo>
                  <a:pt x="15845" y="4259"/>
                </a:lnTo>
                <a:lnTo>
                  <a:pt x="21674" y="0"/>
                </a:lnTo>
                <a:close/>
                <a:moveTo>
                  <a:pt x="22523" y="0"/>
                </a:moveTo>
                <a:lnTo>
                  <a:pt x="16695" y="4259"/>
                </a:lnTo>
                <a:lnTo>
                  <a:pt x="16799" y="4259"/>
                </a:lnTo>
                <a:lnTo>
                  <a:pt x="22633" y="0"/>
                </a:lnTo>
                <a:close/>
                <a:moveTo>
                  <a:pt x="23483" y="0"/>
                </a:moveTo>
                <a:lnTo>
                  <a:pt x="17649" y="4259"/>
                </a:lnTo>
                <a:lnTo>
                  <a:pt x="17759" y="4259"/>
                </a:lnTo>
                <a:lnTo>
                  <a:pt x="23587" y="0"/>
                </a:lnTo>
                <a:close/>
                <a:moveTo>
                  <a:pt x="24437" y="0"/>
                </a:moveTo>
                <a:lnTo>
                  <a:pt x="18609" y="4259"/>
                </a:lnTo>
                <a:lnTo>
                  <a:pt x="18713" y="4259"/>
                </a:lnTo>
                <a:lnTo>
                  <a:pt x="24547" y="0"/>
                </a:lnTo>
                <a:close/>
                <a:moveTo>
                  <a:pt x="25398" y="0"/>
                </a:moveTo>
                <a:lnTo>
                  <a:pt x="19568" y="4259"/>
                </a:lnTo>
                <a:lnTo>
                  <a:pt x="19674" y="4259"/>
                </a:lnTo>
                <a:lnTo>
                  <a:pt x="25502" y="0"/>
                </a:lnTo>
                <a:close/>
                <a:moveTo>
                  <a:pt x="26357" y="0"/>
                </a:moveTo>
                <a:lnTo>
                  <a:pt x="20523" y="4259"/>
                </a:lnTo>
                <a:lnTo>
                  <a:pt x="20633" y="4259"/>
                </a:lnTo>
                <a:lnTo>
                  <a:pt x="26462" y="0"/>
                </a:lnTo>
                <a:close/>
                <a:moveTo>
                  <a:pt x="27311" y="0"/>
                </a:moveTo>
                <a:lnTo>
                  <a:pt x="21483" y="4259"/>
                </a:lnTo>
                <a:lnTo>
                  <a:pt x="21588" y="4259"/>
                </a:lnTo>
                <a:lnTo>
                  <a:pt x="27421" y="0"/>
                </a:lnTo>
                <a:close/>
                <a:moveTo>
                  <a:pt x="28271" y="0"/>
                </a:moveTo>
                <a:lnTo>
                  <a:pt x="22437" y="4259"/>
                </a:lnTo>
                <a:lnTo>
                  <a:pt x="22547" y="4259"/>
                </a:lnTo>
                <a:lnTo>
                  <a:pt x="28376" y="0"/>
                </a:lnTo>
                <a:close/>
                <a:moveTo>
                  <a:pt x="29225" y="0"/>
                </a:moveTo>
                <a:lnTo>
                  <a:pt x="23397" y="4259"/>
                </a:lnTo>
                <a:lnTo>
                  <a:pt x="23501" y="4259"/>
                </a:lnTo>
                <a:lnTo>
                  <a:pt x="29335" y="0"/>
                </a:lnTo>
                <a:close/>
                <a:moveTo>
                  <a:pt x="30185" y="0"/>
                </a:moveTo>
                <a:lnTo>
                  <a:pt x="24356" y="4259"/>
                </a:lnTo>
                <a:lnTo>
                  <a:pt x="24461" y="4259"/>
                </a:lnTo>
                <a:lnTo>
                  <a:pt x="30290" y="0"/>
                </a:lnTo>
                <a:close/>
                <a:moveTo>
                  <a:pt x="31144" y="0"/>
                </a:moveTo>
                <a:lnTo>
                  <a:pt x="25312" y="4259"/>
                </a:lnTo>
                <a:lnTo>
                  <a:pt x="25420" y="4259"/>
                </a:lnTo>
                <a:lnTo>
                  <a:pt x="31250" y="0"/>
                </a:lnTo>
                <a:close/>
                <a:moveTo>
                  <a:pt x="32100" y="0"/>
                </a:moveTo>
                <a:lnTo>
                  <a:pt x="26271" y="4259"/>
                </a:lnTo>
                <a:lnTo>
                  <a:pt x="26376" y="4259"/>
                </a:lnTo>
                <a:lnTo>
                  <a:pt x="32204" y="0"/>
                </a:lnTo>
                <a:close/>
              </a:path>
            </a:pathLst>
          </a:custGeom>
          <a:solidFill>
            <a:srgbClr val="0513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481391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 TEXT 2">
  <p:cSld name="TITLE + TEXT 2">
    <p:spTree>
      <p:nvGrpSpPr>
        <p:cNvPr id="1" name="Shape 61"/>
        <p:cNvGrpSpPr/>
        <p:nvPr/>
      </p:nvGrpSpPr>
      <p:grpSpPr>
        <a:xfrm>
          <a:off x="0" y="0"/>
          <a:ext cx="0" cy="0"/>
          <a:chOff x="0" y="0"/>
          <a:chExt cx="0" cy="0"/>
        </a:xfrm>
      </p:grpSpPr>
      <p:pic>
        <p:nvPicPr>
          <p:cNvPr id="62" name="Google Shape;62;p7"/>
          <p:cNvPicPr preferRelativeResize="0"/>
          <p:nvPr/>
        </p:nvPicPr>
        <p:blipFill rotWithShape="1">
          <a:blip r:embed="rId2">
            <a:alphaModFix/>
          </a:blip>
          <a:srcRect l="39013" r="44952"/>
          <a:stretch/>
        </p:blipFill>
        <p:spPr>
          <a:xfrm>
            <a:off x="0" y="-25"/>
            <a:ext cx="1466102" cy="5143500"/>
          </a:xfrm>
          <a:prstGeom prst="rect">
            <a:avLst/>
          </a:prstGeom>
          <a:noFill/>
          <a:ln>
            <a:noFill/>
          </a:ln>
        </p:spPr>
      </p:pic>
      <p:sp>
        <p:nvSpPr>
          <p:cNvPr id="63" name="Google Shape;63;p7"/>
          <p:cNvSpPr txBox="1">
            <a:spLocks noGrp="1"/>
          </p:cNvSpPr>
          <p:nvPr>
            <p:ph type="sldNum" idx="12"/>
          </p:nvPr>
        </p:nvSpPr>
        <p:spPr>
          <a:xfrm>
            <a:off x="459634" y="2374926"/>
            <a:ext cx="548700" cy="393600"/>
          </a:xfrm>
          <a:prstGeom prst="rect">
            <a:avLst/>
          </a:prstGeom>
          <a:noFill/>
          <a:ln>
            <a:noFill/>
          </a:ln>
        </p:spPr>
        <p:txBody>
          <a:bodyPr spcFirstLastPara="1" wrap="square" lIns="91425" tIns="91425" rIns="91425" bIns="91425" anchor="ctr" anchorCtr="0">
            <a:noAutofit/>
          </a:bodyPr>
          <a:lstStyle>
            <a:lvl1pPr lvl="0" algn="ctr" rtl="0">
              <a:buNone/>
              <a:defRPr sz="2400">
                <a:solidFill>
                  <a:srgbClr val="FFFFFF"/>
                </a:solidFill>
                <a:latin typeface="Teko Medium"/>
                <a:ea typeface="Teko Medium"/>
                <a:cs typeface="Teko Medium"/>
                <a:sym typeface="Teko Medium"/>
              </a:defRPr>
            </a:lvl1pPr>
            <a:lvl2pPr lvl="1" algn="ctr" rtl="0">
              <a:buNone/>
              <a:defRPr sz="2400">
                <a:solidFill>
                  <a:srgbClr val="FFFFFF"/>
                </a:solidFill>
                <a:latin typeface="Teko Medium"/>
                <a:ea typeface="Teko Medium"/>
                <a:cs typeface="Teko Medium"/>
                <a:sym typeface="Teko Medium"/>
              </a:defRPr>
            </a:lvl2pPr>
            <a:lvl3pPr lvl="2" algn="ctr" rtl="0">
              <a:buNone/>
              <a:defRPr sz="2400">
                <a:solidFill>
                  <a:srgbClr val="FFFFFF"/>
                </a:solidFill>
                <a:latin typeface="Teko Medium"/>
                <a:ea typeface="Teko Medium"/>
                <a:cs typeface="Teko Medium"/>
                <a:sym typeface="Teko Medium"/>
              </a:defRPr>
            </a:lvl3pPr>
            <a:lvl4pPr lvl="3" algn="ctr" rtl="0">
              <a:buNone/>
              <a:defRPr sz="2400">
                <a:solidFill>
                  <a:srgbClr val="FFFFFF"/>
                </a:solidFill>
                <a:latin typeface="Teko Medium"/>
                <a:ea typeface="Teko Medium"/>
                <a:cs typeface="Teko Medium"/>
                <a:sym typeface="Teko Medium"/>
              </a:defRPr>
            </a:lvl4pPr>
            <a:lvl5pPr lvl="4" algn="ctr" rtl="0">
              <a:buNone/>
              <a:defRPr sz="2400">
                <a:solidFill>
                  <a:srgbClr val="FFFFFF"/>
                </a:solidFill>
                <a:latin typeface="Teko Medium"/>
                <a:ea typeface="Teko Medium"/>
                <a:cs typeface="Teko Medium"/>
                <a:sym typeface="Teko Medium"/>
              </a:defRPr>
            </a:lvl5pPr>
            <a:lvl6pPr lvl="5" algn="ctr" rtl="0">
              <a:buNone/>
              <a:defRPr sz="2400">
                <a:solidFill>
                  <a:srgbClr val="FFFFFF"/>
                </a:solidFill>
                <a:latin typeface="Teko Medium"/>
                <a:ea typeface="Teko Medium"/>
                <a:cs typeface="Teko Medium"/>
                <a:sym typeface="Teko Medium"/>
              </a:defRPr>
            </a:lvl6pPr>
            <a:lvl7pPr lvl="6" algn="ctr" rtl="0">
              <a:buNone/>
              <a:defRPr sz="2400">
                <a:solidFill>
                  <a:srgbClr val="FFFFFF"/>
                </a:solidFill>
                <a:latin typeface="Teko Medium"/>
                <a:ea typeface="Teko Medium"/>
                <a:cs typeface="Teko Medium"/>
                <a:sym typeface="Teko Medium"/>
              </a:defRPr>
            </a:lvl7pPr>
            <a:lvl8pPr lvl="7" algn="ctr" rtl="0">
              <a:buNone/>
              <a:defRPr sz="2400">
                <a:solidFill>
                  <a:srgbClr val="FFFFFF"/>
                </a:solidFill>
                <a:latin typeface="Teko Medium"/>
                <a:ea typeface="Teko Medium"/>
                <a:cs typeface="Teko Medium"/>
                <a:sym typeface="Teko Medium"/>
              </a:defRPr>
            </a:lvl8pPr>
            <a:lvl9pPr lvl="8" algn="ctr" rtl="0">
              <a:buNone/>
              <a:defRPr sz="2400">
                <a:solidFill>
                  <a:srgbClr val="FFFFFF"/>
                </a:solidFill>
                <a:latin typeface="Teko Medium"/>
                <a:ea typeface="Teko Medium"/>
                <a:cs typeface="Teko Medium"/>
                <a:sym typeface="Teko Medium"/>
              </a:defRPr>
            </a:lvl9pPr>
          </a:lstStyle>
          <a:p>
            <a:pPr marL="0" lvl="0" indent="0" algn="ctr" rtl="0">
              <a:spcBef>
                <a:spcPts val="0"/>
              </a:spcBef>
              <a:spcAft>
                <a:spcPts val="0"/>
              </a:spcAft>
              <a:buNone/>
            </a:pPr>
            <a:fld id="{00000000-1234-1234-1234-123412341234}" type="slidenum">
              <a:rPr lang="es"/>
              <a:t>‹#›</a:t>
            </a:fld>
            <a:endParaRPr/>
          </a:p>
        </p:txBody>
      </p:sp>
      <p:sp>
        <p:nvSpPr>
          <p:cNvPr id="64" name="Google Shape;64;p7"/>
          <p:cNvSpPr/>
          <p:nvPr/>
        </p:nvSpPr>
        <p:spPr>
          <a:xfrm>
            <a:off x="1753369" y="2702550"/>
            <a:ext cx="4451400" cy="2053800"/>
          </a:xfrm>
          <a:prstGeom prst="rect">
            <a:avLst/>
          </a:prstGeom>
          <a:solidFill>
            <a:srgbClr val="F3F3F3">
              <a:alpha val="8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65" name="Google Shape;65;p7"/>
          <p:cNvSpPr txBox="1">
            <a:spLocks noGrp="1"/>
          </p:cNvSpPr>
          <p:nvPr>
            <p:ph type="ctrTitle"/>
          </p:nvPr>
        </p:nvSpPr>
        <p:spPr>
          <a:xfrm>
            <a:off x="2145502" y="1854525"/>
            <a:ext cx="67854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51357"/>
              </a:buClr>
              <a:buSzPts val="4800"/>
              <a:buNone/>
              <a:defRPr sz="4800">
                <a:solidFill>
                  <a:srgbClr val="051357"/>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66" name="Google Shape;66;p7"/>
          <p:cNvSpPr txBox="1">
            <a:spLocks noGrp="1"/>
          </p:cNvSpPr>
          <p:nvPr>
            <p:ph type="subTitle" idx="1"/>
          </p:nvPr>
        </p:nvSpPr>
        <p:spPr>
          <a:xfrm>
            <a:off x="2145497" y="2432325"/>
            <a:ext cx="3180600" cy="1585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51357"/>
              </a:buClr>
              <a:buSzPts val="1400"/>
              <a:buNone/>
              <a:defRPr sz="1400">
                <a:solidFill>
                  <a:srgbClr val="051357"/>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67" name="Google Shape;67;p7"/>
          <p:cNvSpPr/>
          <p:nvPr/>
        </p:nvSpPr>
        <p:spPr>
          <a:xfrm>
            <a:off x="1667425" y="-21"/>
            <a:ext cx="330900" cy="841800"/>
          </a:xfrm>
          <a:prstGeom prst="rect">
            <a:avLst/>
          </a:prstGeom>
          <a:solidFill>
            <a:srgbClr val="F3F3F3">
              <a:alpha val="8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7"/>
          <p:cNvSpPr/>
          <p:nvPr/>
        </p:nvSpPr>
        <p:spPr>
          <a:xfrm>
            <a:off x="4693445" y="563575"/>
            <a:ext cx="4451400" cy="278100"/>
          </a:xfrm>
          <a:prstGeom prst="rect">
            <a:avLst/>
          </a:prstGeom>
          <a:solidFill>
            <a:srgbClr val="051357">
              <a:alpha val="52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69" name="Google Shape;69;p7"/>
          <p:cNvSpPr txBox="1">
            <a:spLocks noGrp="1"/>
          </p:cNvSpPr>
          <p:nvPr>
            <p:ph type="ctrTitle" idx="2"/>
          </p:nvPr>
        </p:nvSpPr>
        <p:spPr>
          <a:xfrm>
            <a:off x="4157170" y="422275"/>
            <a:ext cx="4389300" cy="5607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F3F3F3"/>
              </a:buClr>
              <a:buSzPts val="1200"/>
              <a:buFont typeface="Teko Medium"/>
              <a:buNone/>
              <a:defRPr sz="1200" b="0">
                <a:solidFill>
                  <a:srgbClr val="F3F3F3"/>
                </a:solidFill>
                <a:latin typeface="Teko Medium"/>
                <a:ea typeface="Teko Medium"/>
                <a:cs typeface="Teko Medium"/>
                <a:sym typeface="Teko Medium"/>
              </a:defRPr>
            </a:lvl1pPr>
            <a:lvl2pPr lvl="1" algn="r" rtl="0">
              <a:spcBef>
                <a:spcPts val="0"/>
              </a:spcBef>
              <a:spcAft>
                <a:spcPts val="0"/>
              </a:spcAft>
              <a:buClr>
                <a:srgbClr val="051357"/>
              </a:buClr>
              <a:buSzPts val="900"/>
              <a:buFont typeface="Titillium Web SemiBold"/>
              <a:buNone/>
              <a:defRPr sz="900">
                <a:solidFill>
                  <a:srgbClr val="051357"/>
                </a:solidFill>
                <a:latin typeface="Titillium Web SemiBold"/>
                <a:ea typeface="Titillium Web SemiBold"/>
                <a:cs typeface="Titillium Web SemiBold"/>
                <a:sym typeface="Titillium Web SemiBold"/>
              </a:defRPr>
            </a:lvl2pPr>
            <a:lvl3pPr lvl="2" algn="r" rtl="0">
              <a:spcBef>
                <a:spcPts val="0"/>
              </a:spcBef>
              <a:spcAft>
                <a:spcPts val="0"/>
              </a:spcAft>
              <a:buClr>
                <a:srgbClr val="051357"/>
              </a:buClr>
              <a:buSzPts val="900"/>
              <a:buFont typeface="Titillium Web SemiBold"/>
              <a:buNone/>
              <a:defRPr sz="900">
                <a:solidFill>
                  <a:srgbClr val="051357"/>
                </a:solidFill>
                <a:latin typeface="Titillium Web SemiBold"/>
                <a:ea typeface="Titillium Web SemiBold"/>
                <a:cs typeface="Titillium Web SemiBold"/>
                <a:sym typeface="Titillium Web SemiBold"/>
              </a:defRPr>
            </a:lvl3pPr>
            <a:lvl4pPr lvl="3" algn="r" rtl="0">
              <a:spcBef>
                <a:spcPts val="0"/>
              </a:spcBef>
              <a:spcAft>
                <a:spcPts val="0"/>
              </a:spcAft>
              <a:buClr>
                <a:srgbClr val="051357"/>
              </a:buClr>
              <a:buSzPts val="900"/>
              <a:buFont typeface="Titillium Web SemiBold"/>
              <a:buNone/>
              <a:defRPr sz="900">
                <a:solidFill>
                  <a:srgbClr val="051357"/>
                </a:solidFill>
                <a:latin typeface="Titillium Web SemiBold"/>
                <a:ea typeface="Titillium Web SemiBold"/>
                <a:cs typeface="Titillium Web SemiBold"/>
                <a:sym typeface="Titillium Web SemiBold"/>
              </a:defRPr>
            </a:lvl4pPr>
            <a:lvl5pPr lvl="4" algn="r" rtl="0">
              <a:spcBef>
                <a:spcPts val="0"/>
              </a:spcBef>
              <a:spcAft>
                <a:spcPts val="0"/>
              </a:spcAft>
              <a:buClr>
                <a:srgbClr val="051357"/>
              </a:buClr>
              <a:buSzPts val="900"/>
              <a:buFont typeface="Titillium Web SemiBold"/>
              <a:buNone/>
              <a:defRPr sz="900">
                <a:solidFill>
                  <a:srgbClr val="051357"/>
                </a:solidFill>
                <a:latin typeface="Titillium Web SemiBold"/>
                <a:ea typeface="Titillium Web SemiBold"/>
                <a:cs typeface="Titillium Web SemiBold"/>
                <a:sym typeface="Titillium Web SemiBold"/>
              </a:defRPr>
            </a:lvl5pPr>
            <a:lvl6pPr lvl="5" algn="r" rtl="0">
              <a:spcBef>
                <a:spcPts val="0"/>
              </a:spcBef>
              <a:spcAft>
                <a:spcPts val="0"/>
              </a:spcAft>
              <a:buClr>
                <a:srgbClr val="051357"/>
              </a:buClr>
              <a:buSzPts val="900"/>
              <a:buFont typeface="Titillium Web SemiBold"/>
              <a:buNone/>
              <a:defRPr sz="900">
                <a:solidFill>
                  <a:srgbClr val="051357"/>
                </a:solidFill>
                <a:latin typeface="Titillium Web SemiBold"/>
                <a:ea typeface="Titillium Web SemiBold"/>
                <a:cs typeface="Titillium Web SemiBold"/>
                <a:sym typeface="Titillium Web SemiBold"/>
              </a:defRPr>
            </a:lvl6pPr>
            <a:lvl7pPr lvl="6" algn="r" rtl="0">
              <a:spcBef>
                <a:spcPts val="0"/>
              </a:spcBef>
              <a:spcAft>
                <a:spcPts val="0"/>
              </a:spcAft>
              <a:buClr>
                <a:srgbClr val="051357"/>
              </a:buClr>
              <a:buSzPts val="900"/>
              <a:buFont typeface="Titillium Web SemiBold"/>
              <a:buNone/>
              <a:defRPr sz="900">
                <a:solidFill>
                  <a:srgbClr val="051357"/>
                </a:solidFill>
                <a:latin typeface="Titillium Web SemiBold"/>
                <a:ea typeface="Titillium Web SemiBold"/>
                <a:cs typeface="Titillium Web SemiBold"/>
                <a:sym typeface="Titillium Web SemiBold"/>
              </a:defRPr>
            </a:lvl7pPr>
            <a:lvl8pPr lvl="7" algn="r" rtl="0">
              <a:spcBef>
                <a:spcPts val="0"/>
              </a:spcBef>
              <a:spcAft>
                <a:spcPts val="0"/>
              </a:spcAft>
              <a:buClr>
                <a:srgbClr val="051357"/>
              </a:buClr>
              <a:buSzPts val="900"/>
              <a:buFont typeface="Titillium Web SemiBold"/>
              <a:buNone/>
              <a:defRPr sz="900">
                <a:solidFill>
                  <a:srgbClr val="051357"/>
                </a:solidFill>
                <a:latin typeface="Titillium Web SemiBold"/>
                <a:ea typeface="Titillium Web SemiBold"/>
                <a:cs typeface="Titillium Web SemiBold"/>
                <a:sym typeface="Titillium Web SemiBold"/>
              </a:defRPr>
            </a:lvl8pPr>
            <a:lvl9pPr lvl="8" algn="r" rtl="0">
              <a:spcBef>
                <a:spcPts val="0"/>
              </a:spcBef>
              <a:spcAft>
                <a:spcPts val="0"/>
              </a:spcAft>
              <a:buClr>
                <a:srgbClr val="051357"/>
              </a:buClr>
              <a:buSzPts val="900"/>
              <a:buFont typeface="Titillium Web SemiBold"/>
              <a:buNone/>
              <a:defRPr sz="900">
                <a:solidFill>
                  <a:srgbClr val="051357"/>
                </a:solidFill>
                <a:latin typeface="Titillium Web SemiBold"/>
                <a:ea typeface="Titillium Web SemiBold"/>
                <a:cs typeface="Titillium Web SemiBold"/>
                <a:sym typeface="Titillium Web SemiBold"/>
              </a:defRPr>
            </a:lvl9pPr>
          </a:lstStyle>
          <a:p>
            <a:endParaRPr/>
          </a:p>
        </p:txBody>
      </p:sp>
      <p:sp>
        <p:nvSpPr>
          <p:cNvPr id="70" name="Google Shape;70;p7"/>
          <p:cNvSpPr/>
          <p:nvPr/>
        </p:nvSpPr>
        <p:spPr>
          <a:xfrm>
            <a:off x="867075" y="563575"/>
            <a:ext cx="2102906" cy="278102"/>
          </a:xfrm>
          <a:custGeom>
            <a:avLst/>
            <a:gdLst/>
            <a:ahLst/>
            <a:cxnLst/>
            <a:rect l="l" t="t" r="r" b="b"/>
            <a:pathLst>
              <a:path w="32205" h="4259" extrusionOk="0">
                <a:moveTo>
                  <a:pt x="501" y="0"/>
                </a:moveTo>
                <a:lnTo>
                  <a:pt x="0" y="368"/>
                </a:lnTo>
                <a:lnTo>
                  <a:pt x="0" y="445"/>
                </a:lnTo>
                <a:lnTo>
                  <a:pt x="607" y="0"/>
                </a:lnTo>
                <a:close/>
                <a:moveTo>
                  <a:pt x="1457" y="0"/>
                </a:moveTo>
                <a:lnTo>
                  <a:pt x="0" y="1065"/>
                </a:lnTo>
                <a:lnTo>
                  <a:pt x="0" y="1141"/>
                </a:lnTo>
                <a:lnTo>
                  <a:pt x="1567" y="0"/>
                </a:lnTo>
                <a:close/>
                <a:moveTo>
                  <a:pt x="2416" y="0"/>
                </a:moveTo>
                <a:lnTo>
                  <a:pt x="0" y="1762"/>
                </a:lnTo>
                <a:lnTo>
                  <a:pt x="0" y="1844"/>
                </a:lnTo>
                <a:lnTo>
                  <a:pt x="2521" y="0"/>
                </a:lnTo>
                <a:close/>
                <a:moveTo>
                  <a:pt x="3371" y="0"/>
                </a:moveTo>
                <a:lnTo>
                  <a:pt x="0" y="2464"/>
                </a:lnTo>
                <a:lnTo>
                  <a:pt x="0" y="2540"/>
                </a:lnTo>
                <a:lnTo>
                  <a:pt x="3480" y="0"/>
                </a:lnTo>
                <a:close/>
                <a:moveTo>
                  <a:pt x="4330" y="0"/>
                </a:moveTo>
                <a:lnTo>
                  <a:pt x="0" y="3161"/>
                </a:lnTo>
                <a:lnTo>
                  <a:pt x="0" y="3241"/>
                </a:lnTo>
                <a:lnTo>
                  <a:pt x="4435" y="0"/>
                </a:lnTo>
                <a:close/>
                <a:moveTo>
                  <a:pt x="5290" y="0"/>
                </a:moveTo>
                <a:lnTo>
                  <a:pt x="0" y="3862"/>
                </a:lnTo>
                <a:lnTo>
                  <a:pt x="0" y="3939"/>
                </a:lnTo>
                <a:lnTo>
                  <a:pt x="5394" y="0"/>
                </a:lnTo>
                <a:close/>
                <a:moveTo>
                  <a:pt x="6245" y="0"/>
                </a:moveTo>
                <a:lnTo>
                  <a:pt x="415" y="4259"/>
                </a:lnTo>
                <a:lnTo>
                  <a:pt x="521" y="4259"/>
                </a:lnTo>
                <a:lnTo>
                  <a:pt x="6350" y="0"/>
                </a:lnTo>
                <a:close/>
                <a:moveTo>
                  <a:pt x="7204" y="0"/>
                </a:moveTo>
                <a:lnTo>
                  <a:pt x="1371" y="4259"/>
                </a:lnTo>
                <a:lnTo>
                  <a:pt x="1481" y="4259"/>
                </a:lnTo>
                <a:lnTo>
                  <a:pt x="7309" y="0"/>
                </a:lnTo>
                <a:close/>
                <a:moveTo>
                  <a:pt x="8159" y="0"/>
                </a:moveTo>
                <a:lnTo>
                  <a:pt x="2330" y="4259"/>
                </a:lnTo>
                <a:lnTo>
                  <a:pt x="2435" y="4259"/>
                </a:lnTo>
                <a:lnTo>
                  <a:pt x="8269" y="0"/>
                </a:lnTo>
                <a:close/>
                <a:moveTo>
                  <a:pt x="9118" y="0"/>
                </a:moveTo>
                <a:lnTo>
                  <a:pt x="3290" y="4259"/>
                </a:lnTo>
                <a:lnTo>
                  <a:pt x="3394" y="4259"/>
                </a:lnTo>
                <a:lnTo>
                  <a:pt x="9223" y="0"/>
                </a:lnTo>
                <a:close/>
                <a:moveTo>
                  <a:pt x="10078" y="0"/>
                </a:moveTo>
                <a:lnTo>
                  <a:pt x="4244" y="4259"/>
                </a:lnTo>
                <a:lnTo>
                  <a:pt x="4350" y="4259"/>
                </a:lnTo>
                <a:lnTo>
                  <a:pt x="10182" y="0"/>
                </a:lnTo>
                <a:close/>
                <a:moveTo>
                  <a:pt x="11033" y="0"/>
                </a:moveTo>
                <a:lnTo>
                  <a:pt x="5204" y="4259"/>
                </a:lnTo>
                <a:lnTo>
                  <a:pt x="5309" y="4259"/>
                </a:lnTo>
                <a:lnTo>
                  <a:pt x="11138" y="0"/>
                </a:lnTo>
                <a:close/>
                <a:moveTo>
                  <a:pt x="11993" y="0"/>
                </a:moveTo>
                <a:lnTo>
                  <a:pt x="6159" y="4259"/>
                </a:lnTo>
                <a:lnTo>
                  <a:pt x="6269" y="4259"/>
                </a:lnTo>
                <a:lnTo>
                  <a:pt x="12097" y="0"/>
                </a:lnTo>
                <a:close/>
                <a:moveTo>
                  <a:pt x="12947" y="0"/>
                </a:moveTo>
                <a:lnTo>
                  <a:pt x="7118" y="4259"/>
                </a:lnTo>
                <a:lnTo>
                  <a:pt x="7223" y="4259"/>
                </a:lnTo>
                <a:lnTo>
                  <a:pt x="13057" y="0"/>
                </a:lnTo>
                <a:close/>
                <a:moveTo>
                  <a:pt x="13906" y="0"/>
                </a:moveTo>
                <a:lnTo>
                  <a:pt x="8078" y="4259"/>
                </a:lnTo>
                <a:lnTo>
                  <a:pt x="8183" y="4259"/>
                </a:lnTo>
                <a:lnTo>
                  <a:pt x="14011" y="0"/>
                </a:lnTo>
                <a:close/>
                <a:moveTo>
                  <a:pt x="14866" y="0"/>
                </a:moveTo>
                <a:lnTo>
                  <a:pt x="9032" y="4259"/>
                </a:lnTo>
                <a:lnTo>
                  <a:pt x="9138" y="4259"/>
                </a:lnTo>
                <a:lnTo>
                  <a:pt x="14972" y="0"/>
                </a:lnTo>
                <a:close/>
                <a:moveTo>
                  <a:pt x="15820" y="0"/>
                </a:moveTo>
                <a:lnTo>
                  <a:pt x="9992" y="4259"/>
                </a:lnTo>
                <a:lnTo>
                  <a:pt x="10096" y="4259"/>
                </a:lnTo>
                <a:lnTo>
                  <a:pt x="15926" y="0"/>
                </a:lnTo>
                <a:close/>
                <a:moveTo>
                  <a:pt x="16781" y="0"/>
                </a:moveTo>
                <a:lnTo>
                  <a:pt x="10947" y="4259"/>
                </a:lnTo>
                <a:lnTo>
                  <a:pt x="11057" y="4259"/>
                </a:lnTo>
                <a:lnTo>
                  <a:pt x="16885" y="0"/>
                </a:lnTo>
                <a:close/>
                <a:moveTo>
                  <a:pt x="17735" y="0"/>
                </a:moveTo>
                <a:lnTo>
                  <a:pt x="11907" y="4259"/>
                </a:lnTo>
                <a:lnTo>
                  <a:pt x="12011" y="4259"/>
                </a:lnTo>
                <a:lnTo>
                  <a:pt x="17845" y="0"/>
                </a:lnTo>
                <a:close/>
                <a:moveTo>
                  <a:pt x="18695" y="0"/>
                </a:moveTo>
                <a:lnTo>
                  <a:pt x="12866" y="4259"/>
                </a:lnTo>
                <a:lnTo>
                  <a:pt x="12971" y="4259"/>
                </a:lnTo>
                <a:lnTo>
                  <a:pt x="18799" y="0"/>
                </a:lnTo>
                <a:close/>
                <a:moveTo>
                  <a:pt x="19654" y="0"/>
                </a:moveTo>
                <a:lnTo>
                  <a:pt x="13820" y="4259"/>
                </a:lnTo>
                <a:lnTo>
                  <a:pt x="13925" y="4259"/>
                </a:lnTo>
                <a:lnTo>
                  <a:pt x="19759" y="0"/>
                </a:lnTo>
                <a:close/>
                <a:moveTo>
                  <a:pt x="20608" y="0"/>
                </a:moveTo>
                <a:lnTo>
                  <a:pt x="14780" y="4259"/>
                </a:lnTo>
                <a:lnTo>
                  <a:pt x="14886" y="4259"/>
                </a:lnTo>
                <a:lnTo>
                  <a:pt x="20714" y="0"/>
                </a:lnTo>
                <a:close/>
                <a:moveTo>
                  <a:pt x="21569" y="0"/>
                </a:moveTo>
                <a:lnTo>
                  <a:pt x="15735" y="4259"/>
                </a:lnTo>
                <a:lnTo>
                  <a:pt x="15845" y="4259"/>
                </a:lnTo>
                <a:lnTo>
                  <a:pt x="21674" y="0"/>
                </a:lnTo>
                <a:close/>
                <a:moveTo>
                  <a:pt x="22523" y="0"/>
                </a:moveTo>
                <a:lnTo>
                  <a:pt x="16695" y="4259"/>
                </a:lnTo>
                <a:lnTo>
                  <a:pt x="16799" y="4259"/>
                </a:lnTo>
                <a:lnTo>
                  <a:pt x="22633" y="0"/>
                </a:lnTo>
                <a:close/>
                <a:moveTo>
                  <a:pt x="23483" y="0"/>
                </a:moveTo>
                <a:lnTo>
                  <a:pt x="17649" y="4259"/>
                </a:lnTo>
                <a:lnTo>
                  <a:pt x="17759" y="4259"/>
                </a:lnTo>
                <a:lnTo>
                  <a:pt x="23587" y="0"/>
                </a:lnTo>
                <a:close/>
                <a:moveTo>
                  <a:pt x="24437" y="0"/>
                </a:moveTo>
                <a:lnTo>
                  <a:pt x="18609" y="4259"/>
                </a:lnTo>
                <a:lnTo>
                  <a:pt x="18713" y="4259"/>
                </a:lnTo>
                <a:lnTo>
                  <a:pt x="24547" y="0"/>
                </a:lnTo>
                <a:close/>
                <a:moveTo>
                  <a:pt x="25398" y="0"/>
                </a:moveTo>
                <a:lnTo>
                  <a:pt x="19568" y="4259"/>
                </a:lnTo>
                <a:lnTo>
                  <a:pt x="19674" y="4259"/>
                </a:lnTo>
                <a:lnTo>
                  <a:pt x="25502" y="0"/>
                </a:lnTo>
                <a:close/>
                <a:moveTo>
                  <a:pt x="26357" y="0"/>
                </a:moveTo>
                <a:lnTo>
                  <a:pt x="20523" y="4259"/>
                </a:lnTo>
                <a:lnTo>
                  <a:pt x="20633" y="4259"/>
                </a:lnTo>
                <a:lnTo>
                  <a:pt x="26462" y="0"/>
                </a:lnTo>
                <a:close/>
                <a:moveTo>
                  <a:pt x="27311" y="0"/>
                </a:moveTo>
                <a:lnTo>
                  <a:pt x="21483" y="4259"/>
                </a:lnTo>
                <a:lnTo>
                  <a:pt x="21588" y="4259"/>
                </a:lnTo>
                <a:lnTo>
                  <a:pt x="27421" y="0"/>
                </a:lnTo>
                <a:close/>
                <a:moveTo>
                  <a:pt x="28271" y="0"/>
                </a:moveTo>
                <a:lnTo>
                  <a:pt x="22437" y="4259"/>
                </a:lnTo>
                <a:lnTo>
                  <a:pt x="22547" y="4259"/>
                </a:lnTo>
                <a:lnTo>
                  <a:pt x="28376" y="0"/>
                </a:lnTo>
                <a:close/>
                <a:moveTo>
                  <a:pt x="29225" y="0"/>
                </a:moveTo>
                <a:lnTo>
                  <a:pt x="23397" y="4259"/>
                </a:lnTo>
                <a:lnTo>
                  <a:pt x="23501" y="4259"/>
                </a:lnTo>
                <a:lnTo>
                  <a:pt x="29335" y="0"/>
                </a:lnTo>
                <a:close/>
                <a:moveTo>
                  <a:pt x="30185" y="0"/>
                </a:moveTo>
                <a:lnTo>
                  <a:pt x="24356" y="4259"/>
                </a:lnTo>
                <a:lnTo>
                  <a:pt x="24461" y="4259"/>
                </a:lnTo>
                <a:lnTo>
                  <a:pt x="30290" y="0"/>
                </a:lnTo>
                <a:close/>
                <a:moveTo>
                  <a:pt x="31144" y="0"/>
                </a:moveTo>
                <a:lnTo>
                  <a:pt x="25312" y="4259"/>
                </a:lnTo>
                <a:lnTo>
                  <a:pt x="25420" y="4259"/>
                </a:lnTo>
                <a:lnTo>
                  <a:pt x="31250" y="0"/>
                </a:lnTo>
                <a:close/>
                <a:moveTo>
                  <a:pt x="32100" y="0"/>
                </a:moveTo>
                <a:lnTo>
                  <a:pt x="26271" y="4259"/>
                </a:lnTo>
                <a:lnTo>
                  <a:pt x="26376" y="4259"/>
                </a:lnTo>
                <a:lnTo>
                  <a:pt x="32204" y="0"/>
                </a:lnTo>
                <a:close/>
              </a:path>
            </a:pathLst>
          </a:custGeom>
          <a:solidFill>
            <a:srgbClr val="0513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6441854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theme" Target="../theme/theme2.xml"/><Relationship Id="rId2" Type="http://schemas.openxmlformats.org/officeDocument/2006/relationships/slideLayout" Target="../slideLayouts/slideLayout6.xml"/><Relationship Id="rId1" Type="http://schemas.openxmlformats.org/officeDocument/2006/relationships/slideLayout" Target="../slideLayouts/slideLayout5.xml"/><Relationship Id="rId6" Type="http://schemas.openxmlformats.org/officeDocument/2006/relationships/slideLayout" Target="../slideLayouts/slideLayout10.xml"/><Relationship Id="rId5" Type="http://schemas.openxmlformats.org/officeDocument/2006/relationships/slideLayout" Target="../slideLayouts/slideLayout9.xml"/><Relationship Id="rId4"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F3F3F3"/>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rgbClr val="051357"/>
              </a:buClr>
              <a:buSzPts val="2800"/>
              <a:buFont typeface="Teko Medium"/>
              <a:buNone/>
              <a:defRPr sz="2800">
                <a:solidFill>
                  <a:srgbClr val="051357"/>
                </a:solidFill>
                <a:latin typeface="Teko Medium"/>
                <a:ea typeface="Teko Medium"/>
                <a:cs typeface="Teko Medium"/>
                <a:sym typeface="Teko Medium"/>
              </a:defRPr>
            </a:lvl1pPr>
            <a:lvl2pPr lvl="1">
              <a:spcBef>
                <a:spcPts val="0"/>
              </a:spcBef>
              <a:spcAft>
                <a:spcPts val="0"/>
              </a:spcAft>
              <a:buClr>
                <a:srgbClr val="051357"/>
              </a:buClr>
              <a:buSzPts val="2800"/>
              <a:buFont typeface="Teko Medium"/>
              <a:buNone/>
              <a:defRPr sz="2800">
                <a:solidFill>
                  <a:srgbClr val="051357"/>
                </a:solidFill>
                <a:latin typeface="Teko Medium"/>
                <a:ea typeface="Teko Medium"/>
                <a:cs typeface="Teko Medium"/>
                <a:sym typeface="Teko Medium"/>
              </a:defRPr>
            </a:lvl2pPr>
            <a:lvl3pPr lvl="2">
              <a:spcBef>
                <a:spcPts val="0"/>
              </a:spcBef>
              <a:spcAft>
                <a:spcPts val="0"/>
              </a:spcAft>
              <a:buClr>
                <a:srgbClr val="051357"/>
              </a:buClr>
              <a:buSzPts val="2800"/>
              <a:buFont typeface="Teko Medium"/>
              <a:buNone/>
              <a:defRPr sz="2800">
                <a:solidFill>
                  <a:srgbClr val="051357"/>
                </a:solidFill>
                <a:latin typeface="Teko Medium"/>
                <a:ea typeface="Teko Medium"/>
                <a:cs typeface="Teko Medium"/>
                <a:sym typeface="Teko Medium"/>
              </a:defRPr>
            </a:lvl3pPr>
            <a:lvl4pPr lvl="3">
              <a:spcBef>
                <a:spcPts val="0"/>
              </a:spcBef>
              <a:spcAft>
                <a:spcPts val="0"/>
              </a:spcAft>
              <a:buClr>
                <a:srgbClr val="051357"/>
              </a:buClr>
              <a:buSzPts val="2800"/>
              <a:buFont typeface="Teko Medium"/>
              <a:buNone/>
              <a:defRPr sz="2800">
                <a:solidFill>
                  <a:srgbClr val="051357"/>
                </a:solidFill>
                <a:latin typeface="Teko Medium"/>
                <a:ea typeface="Teko Medium"/>
                <a:cs typeface="Teko Medium"/>
                <a:sym typeface="Teko Medium"/>
              </a:defRPr>
            </a:lvl4pPr>
            <a:lvl5pPr lvl="4">
              <a:spcBef>
                <a:spcPts val="0"/>
              </a:spcBef>
              <a:spcAft>
                <a:spcPts val="0"/>
              </a:spcAft>
              <a:buClr>
                <a:srgbClr val="051357"/>
              </a:buClr>
              <a:buSzPts val="2800"/>
              <a:buFont typeface="Teko Medium"/>
              <a:buNone/>
              <a:defRPr sz="2800">
                <a:solidFill>
                  <a:srgbClr val="051357"/>
                </a:solidFill>
                <a:latin typeface="Teko Medium"/>
                <a:ea typeface="Teko Medium"/>
                <a:cs typeface="Teko Medium"/>
                <a:sym typeface="Teko Medium"/>
              </a:defRPr>
            </a:lvl5pPr>
            <a:lvl6pPr lvl="5">
              <a:spcBef>
                <a:spcPts val="0"/>
              </a:spcBef>
              <a:spcAft>
                <a:spcPts val="0"/>
              </a:spcAft>
              <a:buClr>
                <a:srgbClr val="051357"/>
              </a:buClr>
              <a:buSzPts val="2800"/>
              <a:buFont typeface="Teko Medium"/>
              <a:buNone/>
              <a:defRPr sz="2800">
                <a:solidFill>
                  <a:srgbClr val="051357"/>
                </a:solidFill>
                <a:latin typeface="Teko Medium"/>
                <a:ea typeface="Teko Medium"/>
                <a:cs typeface="Teko Medium"/>
                <a:sym typeface="Teko Medium"/>
              </a:defRPr>
            </a:lvl6pPr>
            <a:lvl7pPr lvl="6">
              <a:spcBef>
                <a:spcPts val="0"/>
              </a:spcBef>
              <a:spcAft>
                <a:spcPts val="0"/>
              </a:spcAft>
              <a:buClr>
                <a:srgbClr val="051357"/>
              </a:buClr>
              <a:buSzPts val="2800"/>
              <a:buFont typeface="Teko Medium"/>
              <a:buNone/>
              <a:defRPr sz="2800">
                <a:solidFill>
                  <a:srgbClr val="051357"/>
                </a:solidFill>
                <a:latin typeface="Teko Medium"/>
                <a:ea typeface="Teko Medium"/>
                <a:cs typeface="Teko Medium"/>
                <a:sym typeface="Teko Medium"/>
              </a:defRPr>
            </a:lvl7pPr>
            <a:lvl8pPr lvl="7">
              <a:spcBef>
                <a:spcPts val="0"/>
              </a:spcBef>
              <a:spcAft>
                <a:spcPts val="0"/>
              </a:spcAft>
              <a:buClr>
                <a:srgbClr val="051357"/>
              </a:buClr>
              <a:buSzPts val="2800"/>
              <a:buFont typeface="Teko Medium"/>
              <a:buNone/>
              <a:defRPr sz="2800">
                <a:solidFill>
                  <a:srgbClr val="051357"/>
                </a:solidFill>
                <a:latin typeface="Teko Medium"/>
                <a:ea typeface="Teko Medium"/>
                <a:cs typeface="Teko Medium"/>
                <a:sym typeface="Teko Medium"/>
              </a:defRPr>
            </a:lvl8pPr>
            <a:lvl9pPr lvl="8">
              <a:spcBef>
                <a:spcPts val="0"/>
              </a:spcBef>
              <a:spcAft>
                <a:spcPts val="0"/>
              </a:spcAft>
              <a:buClr>
                <a:srgbClr val="051357"/>
              </a:buClr>
              <a:buSzPts val="2800"/>
              <a:buFont typeface="Teko Medium"/>
              <a:buNone/>
              <a:defRPr sz="2800">
                <a:solidFill>
                  <a:srgbClr val="051357"/>
                </a:solidFill>
                <a:latin typeface="Teko Medium"/>
                <a:ea typeface="Teko Medium"/>
                <a:cs typeface="Teko Medium"/>
                <a:sym typeface="Teko Medium"/>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rgbClr val="051357"/>
              </a:buClr>
              <a:buSzPts val="1800"/>
              <a:buFont typeface="Abel"/>
              <a:buChar char="●"/>
              <a:defRPr sz="1800">
                <a:solidFill>
                  <a:srgbClr val="051357"/>
                </a:solidFill>
                <a:latin typeface="Abel"/>
                <a:ea typeface="Abel"/>
                <a:cs typeface="Abel"/>
                <a:sym typeface="Abel"/>
              </a:defRPr>
            </a:lvl1pPr>
            <a:lvl2pPr marL="914400" lvl="1" indent="-317500">
              <a:lnSpc>
                <a:spcPct val="115000"/>
              </a:lnSpc>
              <a:spcBef>
                <a:spcPts val="1600"/>
              </a:spcBef>
              <a:spcAft>
                <a:spcPts val="0"/>
              </a:spcAft>
              <a:buClr>
                <a:srgbClr val="051357"/>
              </a:buClr>
              <a:buSzPts val="1400"/>
              <a:buFont typeface="Abel"/>
              <a:buChar char="○"/>
              <a:defRPr>
                <a:solidFill>
                  <a:srgbClr val="051357"/>
                </a:solidFill>
                <a:latin typeface="Abel"/>
                <a:ea typeface="Abel"/>
                <a:cs typeface="Abel"/>
                <a:sym typeface="Abel"/>
              </a:defRPr>
            </a:lvl2pPr>
            <a:lvl3pPr marL="1371600" lvl="2" indent="-317500">
              <a:lnSpc>
                <a:spcPct val="115000"/>
              </a:lnSpc>
              <a:spcBef>
                <a:spcPts val="1600"/>
              </a:spcBef>
              <a:spcAft>
                <a:spcPts val="0"/>
              </a:spcAft>
              <a:buClr>
                <a:srgbClr val="051357"/>
              </a:buClr>
              <a:buSzPts val="1400"/>
              <a:buFont typeface="Abel"/>
              <a:buChar char="■"/>
              <a:defRPr>
                <a:solidFill>
                  <a:srgbClr val="051357"/>
                </a:solidFill>
                <a:latin typeface="Abel"/>
                <a:ea typeface="Abel"/>
                <a:cs typeface="Abel"/>
                <a:sym typeface="Abel"/>
              </a:defRPr>
            </a:lvl3pPr>
            <a:lvl4pPr marL="1828800" lvl="3" indent="-317500">
              <a:lnSpc>
                <a:spcPct val="115000"/>
              </a:lnSpc>
              <a:spcBef>
                <a:spcPts val="1600"/>
              </a:spcBef>
              <a:spcAft>
                <a:spcPts val="0"/>
              </a:spcAft>
              <a:buClr>
                <a:srgbClr val="051357"/>
              </a:buClr>
              <a:buSzPts val="1400"/>
              <a:buFont typeface="Abel"/>
              <a:buChar char="●"/>
              <a:defRPr>
                <a:solidFill>
                  <a:srgbClr val="051357"/>
                </a:solidFill>
                <a:latin typeface="Abel"/>
                <a:ea typeface="Abel"/>
                <a:cs typeface="Abel"/>
                <a:sym typeface="Abel"/>
              </a:defRPr>
            </a:lvl4pPr>
            <a:lvl5pPr marL="2286000" lvl="4" indent="-317500">
              <a:lnSpc>
                <a:spcPct val="115000"/>
              </a:lnSpc>
              <a:spcBef>
                <a:spcPts val="1600"/>
              </a:spcBef>
              <a:spcAft>
                <a:spcPts val="0"/>
              </a:spcAft>
              <a:buClr>
                <a:srgbClr val="051357"/>
              </a:buClr>
              <a:buSzPts val="1400"/>
              <a:buFont typeface="Abel"/>
              <a:buChar char="○"/>
              <a:defRPr>
                <a:solidFill>
                  <a:srgbClr val="051357"/>
                </a:solidFill>
                <a:latin typeface="Abel"/>
                <a:ea typeface="Abel"/>
                <a:cs typeface="Abel"/>
                <a:sym typeface="Abel"/>
              </a:defRPr>
            </a:lvl5pPr>
            <a:lvl6pPr marL="2743200" lvl="5" indent="-317500">
              <a:lnSpc>
                <a:spcPct val="115000"/>
              </a:lnSpc>
              <a:spcBef>
                <a:spcPts val="1600"/>
              </a:spcBef>
              <a:spcAft>
                <a:spcPts val="0"/>
              </a:spcAft>
              <a:buClr>
                <a:srgbClr val="051357"/>
              </a:buClr>
              <a:buSzPts val="1400"/>
              <a:buFont typeface="Abel"/>
              <a:buChar char="■"/>
              <a:defRPr>
                <a:solidFill>
                  <a:srgbClr val="051357"/>
                </a:solidFill>
                <a:latin typeface="Abel"/>
                <a:ea typeface="Abel"/>
                <a:cs typeface="Abel"/>
                <a:sym typeface="Abel"/>
              </a:defRPr>
            </a:lvl6pPr>
            <a:lvl7pPr marL="3200400" lvl="6" indent="-317500">
              <a:lnSpc>
                <a:spcPct val="115000"/>
              </a:lnSpc>
              <a:spcBef>
                <a:spcPts val="1600"/>
              </a:spcBef>
              <a:spcAft>
                <a:spcPts val="0"/>
              </a:spcAft>
              <a:buClr>
                <a:srgbClr val="051357"/>
              </a:buClr>
              <a:buSzPts val="1400"/>
              <a:buFont typeface="Abel"/>
              <a:buChar char="●"/>
              <a:defRPr>
                <a:solidFill>
                  <a:srgbClr val="051357"/>
                </a:solidFill>
                <a:latin typeface="Abel"/>
                <a:ea typeface="Abel"/>
                <a:cs typeface="Abel"/>
                <a:sym typeface="Abel"/>
              </a:defRPr>
            </a:lvl7pPr>
            <a:lvl8pPr marL="3657600" lvl="7" indent="-317500">
              <a:lnSpc>
                <a:spcPct val="115000"/>
              </a:lnSpc>
              <a:spcBef>
                <a:spcPts val="1600"/>
              </a:spcBef>
              <a:spcAft>
                <a:spcPts val="0"/>
              </a:spcAft>
              <a:buClr>
                <a:srgbClr val="051357"/>
              </a:buClr>
              <a:buSzPts val="1400"/>
              <a:buFont typeface="Abel"/>
              <a:buChar char="○"/>
              <a:defRPr>
                <a:solidFill>
                  <a:srgbClr val="051357"/>
                </a:solidFill>
                <a:latin typeface="Abel"/>
                <a:ea typeface="Abel"/>
                <a:cs typeface="Abel"/>
                <a:sym typeface="Abel"/>
              </a:defRPr>
            </a:lvl8pPr>
            <a:lvl9pPr marL="4114800" lvl="8" indent="-317500">
              <a:lnSpc>
                <a:spcPct val="115000"/>
              </a:lnSpc>
              <a:spcBef>
                <a:spcPts val="1600"/>
              </a:spcBef>
              <a:spcAft>
                <a:spcPts val="1600"/>
              </a:spcAft>
              <a:buClr>
                <a:srgbClr val="051357"/>
              </a:buClr>
              <a:buSzPts val="1400"/>
              <a:buFont typeface="Abel"/>
              <a:buChar char="■"/>
              <a:defRPr>
                <a:solidFill>
                  <a:srgbClr val="051357"/>
                </a:solidFill>
                <a:latin typeface="Abel"/>
                <a:ea typeface="Abel"/>
                <a:cs typeface="Abel"/>
                <a:sym typeface="Abel"/>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1" r:id="rId2"/>
    <p:sldLayoutId id="2147483652" r:id="rId3"/>
    <p:sldLayoutId id="2147483654" r:id="rId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rgbClr val="051357"/>
              </a:buClr>
              <a:buSzPts val="2800"/>
              <a:buFont typeface="Teko Medium"/>
              <a:buNone/>
              <a:defRPr sz="2800">
                <a:solidFill>
                  <a:srgbClr val="051357"/>
                </a:solidFill>
                <a:latin typeface="Teko Medium"/>
                <a:ea typeface="Teko Medium"/>
                <a:cs typeface="Teko Medium"/>
                <a:sym typeface="Teko Medium"/>
              </a:defRPr>
            </a:lvl1pPr>
            <a:lvl2pPr lvl="1">
              <a:spcBef>
                <a:spcPts val="0"/>
              </a:spcBef>
              <a:spcAft>
                <a:spcPts val="0"/>
              </a:spcAft>
              <a:buClr>
                <a:srgbClr val="051357"/>
              </a:buClr>
              <a:buSzPts val="2800"/>
              <a:buFont typeface="Teko Medium"/>
              <a:buNone/>
              <a:defRPr sz="2800">
                <a:solidFill>
                  <a:srgbClr val="051357"/>
                </a:solidFill>
                <a:latin typeface="Teko Medium"/>
                <a:ea typeface="Teko Medium"/>
                <a:cs typeface="Teko Medium"/>
                <a:sym typeface="Teko Medium"/>
              </a:defRPr>
            </a:lvl2pPr>
            <a:lvl3pPr lvl="2">
              <a:spcBef>
                <a:spcPts val="0"/>
              </a:spcBef>
              <a:spcAft>
                <a:spcPts val="0"/>
              </a:spcAft>
              <a:buClr>
                <a:srgbClr val="051357"/>
              </a:buClr>
              <a:buSzPts val="2800"/>
              <a:buFont typeface="Teko Medium"/>
              <a:buNone/>
              <a:defRPr sz="2800">
                <a:solidFill>
                  <a:srgbClr val="051357"/>
                </a:solidFill>
                <a:latin typeface="Teko Medium"/>
                <a:ea typeface="Teko Medium"/>
                <a:cs typeface="Teko Medium"/>
                <a:sym typeface="Teko Medium"/>
              </a:defRPr>
            </a:lvl3pPr>
            <a:lvl4pPr lvl="3">
              <a:spcBef>
                <a:spcPts val="0"/>
              </a:spcBef>
              <a:spcAft>
                <a:spcPts val="0"/>
              </a:spcAft>
              <a:buClr>
                <a:srgbClr val="051357"/>
              </a:buClr>
              <a:buSzPts val="2800"/>
              <a:buFont typeface="Teko Medium"/>
              <a:buNone/>
              <a:defRPr sz="2800">
                <a:solidFill>
                  <a:srgbClr val="051357"/>
                </a:solidFill>
                <a:latin typeface="Teko Medium"/>
                <a:ea typeface="Teko Medium"/>
                <a:cs typeface="Teko Medium"/>
                <a:sym typeface="Teko Medium"/>
              </a:defRPr>
            </a:lvl4pPr>
            <a:lvl5pPr lvl="4">
              <a:spcBef>
                <a:spcPts val="0"/>
              </a:spcBef>
              <a:spcAft>
                <a:spcPts val="0"/>
              </a:spcAft>
              <a:buClr>
                <a:srgbClr val="051357"/>
              </a:buClr>
              <a:buSzPts val="2800"/>
              <a:buFont typeface="Teko Medium"/>
              <a:buNone/>
              <a:defRPr sz="2800">
                <a:solidFill>
                  <a:srgbClr val="051357"/>
                </a:solidFill>
                <a:latin typeface="Teko Medium"/>
                <a:ea typeface="Teko Medium"/>
                <a:cs typeface="Teko Medium"/>
                <a:sym typeface="Teko Medium"/>
              </a:defRPr>
            </a:lvl5pPr>
            <a:lvl6pPr lvl="5">
              <a:spcBef>
                <a:spcPts val="0"/>
              </a:spcBef>
              <a:spcAft>
                <a:spcPts val="0"/>
              </a:spcAft>
              <a:buClr>
                <a:srgbClr val="051357"/>
              </a:buClr>
              <a:buSzPts val="2800"/>
              <a:buFont typeface="Teko Medium"/>
              <a:buNone/>
              <a:defRPr sz="2800">
                <a:solidFill>
                  <a:srgbClr val="051357"/>
                </a:solidFill>
                <a:latin typeface="Teko Medium"/>
                <a:ea typeface="Teko Medium"/>
                <a:cs typeface="Teko Medium"/>
                <a:sym typeface="Teko Medium"/>
              </a:defRPr>
            </a:lvl6pPr>
            <a:lvl7pPr lvl="6">
              <a:spcBef>
                <a:spcPts val="0"/>
              </a:spcBef>
              <a:spcAft>
                <a:spcPts val="0"/>
              </a:spcAft>
              <a:buClr>
                <a:srgbClr val="051357"/>
              </a:buClr>
              <a:buSzPts val="2800"/>
              <a:buFont typeface="Teko Medium"/>
              <a:buNone/>
              <a:defRPr sz="2800">
                <a:solidFill>
                  <a:srgbClr val="051357"/>
                </a:solidFill>
                <a:latin typeface="Teko Medium"/>
                <a:ea typeface="Teko Medium"/>
                <a:cs typeface="Teko Medium"/>
                <a:sym typeface="Teko Medium"/>
              </a:defRPr>
            </a:lvl7pPr>
            <a:lvl8pPr lvl="7">
              <a:spcBef>
                <a:spcPts val="0"/>
              </a:spcBef>
              <a:spcAft>
                <a:spcPts val="0"/>
              </a:spcAft>
              <a:buClr>
                <a:srgbClr val="051357"/>
              </a:buClr>
              <a:buSzPts val="2800"/>
              <a:buFont typeface="Teko Medium"/>
              <a:buNone/>
              <a:defRPr sz="2800">
                <a:solidFill>
                  <a:srgbClr val="051357"/>
                </a:solidFill>
                <a:latin typeface="Teko Medium"/>
                <a:ea typeface="Teko Medium"/>
                <a:cs typeface="Teko Medium"/>
                <a:sym typeface="Teko Medium"/>
              </a:defRPr>
            </a:lvl8pPr>
            <a:lvl9pPr lvl="8">
              <a:spcBef>
                <a:spcPts val="0"/>
              </a:spcBef>
              <a:spcAft>
                <a:spcPts val="0"/>
              </a:spcAft>
              <a:buClr>
                <a:srgbClr val="051357"/>
              </a:buClr>
              <a:buSzPts val="2800"/>
              <a:buFont typeface="Teko Medium"/>
              <a:buNone/>
              <a:defRPr sz="2800">
                <a:solidFill>
                  <a:srgbClr val="051357"/>
                </a:solidFill>
                <a:latin typeface="Teko Medium"/>
                <a:ea typeface="Teko Medium"/>
                <a:cs typeface="Teko Medium"/>
                <a:sym typeface="Teko Medium"/>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rgbClr val="051357"/>
              </a:buClr>
              <a:buSzPts val="1800"/>
              <a:buFont typeface="Abel"/>
              <a:buChar char="●"/>
              <a:defRPr sz="1800">
                <a:solidFill>
                  <a:srgbClr val="051357"/>
                </a:solidFill>
                <a:latin typeface="Abel"/>
                <a:ea typeface="Abel"/>
                <a:cs typeface="Abel"/>
                <a:sym typeface="Abel"/>
              </a:defRPr>
            </a:lvl1pPr>
            <a:lvl2pPr marL="914400" lvl="1" indent="-317500">
              <a:lnSpc>
                <a:spcPct val="115000"/>
              </a:lnSpc>
              <a:spcBef>
                <a:spcPts val="1600"/>
              </a:spcBef>
              <a:spcAft>
                <a:spcPts val="0"/>
              </a:spcAft>
              <a:buClr>
                <a:srgbClr val="051357"/>
              </a:buClr>
              <a:buSzPts val="1400"/>
              <a:buFont typeface="Abel"/>
              <a:buChar char="○"/>
              <a:defRPr>
                <a:solidFill>
                  <a:srgbClr val="051357"/>
                </a:solidFill>
                <a:latin typeface="Abel"/>
                <a:ea typeface="Abel"/>
                <a:cs typeface="Abel"/>
                <a:sym typeface="Abel"/>
              </a:defRPr>
            </a:lvl2pPr>
            <a:lvl3pPr marL="1371600" lvl="2" indent="-317500">
              <a:lnSpc>
                <a:spcPct val="115000"/>
              </a:lnSpc>
              <a:spcBef>
                <a:spcPts val="1600"/>
              </a:spcBef>
              <a:spcAft>
                <a:spcPts val="0"/>
              </a:spcAft>
              <a:buClr>
                <a:srgbClr val="051357"/>
              </a:buClr>
              <a:buSzPts val="1400"/>
              <a:buFont typeface="Abel"/>
              <a:buChar char="■"/>
              <a:defRPr>
                <a:solidFill>
                  <a:srgbClr val="051357"/>
                </a:solidFill>
                <a:latin typeface="Abel"/>
                <a:ea typeface="Abel"/>
                <a:cs typeface="Abel"/>
                <a:sym typeface="Abel"/>
              </a:defRPr>
            </a:lvl3pPr>
            <a:lvl4pPr marL="1828800" lvl="3" indent="-317500">
              <a:lnSpc>
                <a:spcPct val="115000"/>
              </a:lnSpc>
              <a:spcBef>
                <a:spcPts val="1600"/>
              </a:spcBef>
              <a:spcAft>
                <a:spcPts val="0"/>
              </a:spcAft>
              <a:buClr>
                <a:srgbClr val="051357"/>
              </a:buClr>
              <a:buSzPts val="1400"/>
              <a:buFont typeface="Abel"/>
              <a:buChar char="●"/>
              <a:defRPr>
                <a:solidFill>
                  <a:srgbClr val="051357"/>
                </a:solidFill>
                <a:latin typeface="Abel"/>
                <a:ea typeface="Abel"/>
                <a:cs typeface="Abel"/>
                <a:sym typeface="Abel"/>
              </a:defRPr>
            </a:lvl4pPr>
            <a:lvl5pPr marL="2286000" lvl="4" indent="-317500">
              <a:lnSpc>
                <a:spcPct val="115000"/>
              </a:lnSpc>
              <a:spcBef>
                <a:spcPts val="1600"/>
              </a:spcBef>
              <a:spcAft>
                <a:spcPts val="0"/>
              </a:spcAft>
              <a:buClr>
                <a:srgbClr val="051357"/>
              </a:buClr>
              <a:buSzPts val="1400"/>
              <a:buFont typeface="Abel"/>
              <a:buChar char="○"/>
              <a:defRPr>
                <a:solidFill>
                  <a:srgbClr val="051357"/>
                </a:solidFill>
                <a:latin typeface="Abel"/>
                <a:ea typeface="Abel"/>
                <a:cs typeface="Abel"/>
                <a:sym typeface="Abel"/>
              </a:defRPr>
            </a:lvl5pPr>
            <a:lvl6pPr marL="2743200" lvl="5" indent="-317500">
              <a:lnSpc>
                <a:spcPct val="115000"/>
              </a:lnSpc>
              <a:spcBef>
                <a:spcPts val="1600"/>
              </a:spcBef>
              <a:spcAft>
                <a:spcPts val="0"/>
              </a:spcAft>
              <a:buClr>
                <a:srgbClr val="051357"/>
              </a:buClr>
              <a:buSzPts val="1400"/>
              <a:buFont typeface="Abel"/>
              <a:buChar char="■"/>
              <a:defRPr>
                <a:solidFill>
                  <a:srgbClr val="051357"/>
                </a:solidFill>
                <a:latin typeface="Abel"/>
                <a:ea typeface="Abel"/>
                <a:cs typeface="Abel"/>
                <a:sym typeface="Abel"/>
              </a:defRPr>
            </a:lvl6pPr>
            <a:lvl7pPr marL="3200400" lvl="6" indent="-317500">
              <a:lnSpc>
                <a:spcPct val="115000"/>
              </a:lnSpc>
              <a:spcBef>
                <a:spcPts val="1600"/>
              </a:spcBef>
              <a:spcAft>
                <a:spcPts val="0"/>
              </a:spcAft>
              <a:buClr>
                <a:srgbClr val="051357"/>
              </a:buClr>
              <a:buSzPts val="1400"/>
              <a:buFont typeface="Abel"/>
              <a:buChar char="●"/>
              <a:defRPr>
                <a:solidFill>
                  <a:srgbClr val="051357"/>
                </a:solidFill>
                <a:latin typeface="Abel"/>
                <a:ea typeface="Abel"/>
                <a:cs typeface="Abel"/>
                <a:sym typeface="Abel"/>
              </a:defRPr>
            </a:lvl7pPr>
            <a:lvl8pPr marL="3657600" lvl="7" indent="-317500">
              <a:lnSpc>
                <a:spcPct val="115000"/>
              </a:lnSpc>
              <a:spcBef>
                <a:spcPts val="1600"/>
              </a:spcBef>
              <a:spcAft>
                <a:spcPts val="0"/>
              </a:spcAft>
              <a:buClr>
                <a:srgbClr val="051357"/>
              </a:buClr>
              <a:buSzPts val="1400"/>
              <a:buFont typeface="Abel"/>
              <a:buChar char="○"/>
              <a:defRPr>
                <a:solidFill>
                  <a:srgbClr val="051357"/>
                </a:solidFill>
                <a:latin typeface="Abel"/>
                <a:ea typeface="Abel"/>
                <a:cs typeface="Abel"/>
                <a:sym typeface="Abel"/>
              </a:defRPr>
            </a:lvl8pPr>
            <a:lvl9pPr marL="4114800" lvl="8" indent="-317500">
              <a:lnSpc>
                <a:spcPct val="115000"/>
              </a:lnSpc>
              <a:spcBef>
                <a:spcPts val="1600"/>
              </a:spcBef>
              <a:spcAft>
                <a:spcPts val="1600"/>
              </a:spcAft>
              <a:buClr>
                <a:srgbClr val="051357"/>
              </a:buClr>
              <a:buSzPts val="1400"/>
              <a:buFont typeface="Abel"/>
              <a:buChar char="■"/>
              <a:defRPr>
                <a:solidFill>
                  <a:srgbClr val="051357"/>
                </a:solidFill>
                <a:latin typeface="Abel"/>
                <a:ea typeface="Abel"/>
                <a:cs typeface="Abel"/>
                <a:sym typeface="Abel"/>
              </a:defRPr>
            </a:lvl9pPr>
          </a:lstStyle>
          <a:p>
            <a:endParaRPr/>
          </a:p>
        </p:txBody>
      </p:sp>
    </p:spTree>
    <p:extLst>
      <p:ext uri="{BB962C8B-B14F-4D97-AF65-F5344CB8AC3E}">
        <p14:creationId xmlns:p14="http://schemas.microsoft.com/office/powerpoint/2010/main" val="88670013"/>
      </p:ext>
    </p:extLst>
  </p:cSld>
  <p:clrMap bg1="lt1" tx1="dk1" bg2="dk2" tx2="lt2" accent1="accent1" accent2="accent2" accent3="accent3" accent4="accent4" accent5="accent5" accent6="accent6" hlink="hlink" folHlink="folHlink"/>
  <p:sldLayoutIdLst>
    <p:sldLayoutId id="2147483658" r:id="rId1"/>
    <p:sldLayoutId id="2147483660" r:id="rId2"/>
    <p:sldLayoutId id="2147483661" r:id="rId3"/>
    <p:sldLayoutId id="2147483662" r:id="rId4"/>
    <p:sldLayoutId id="2147483663" r:id="rId5"/>
    <p:sldLayoutId id="2147483664" r:id="rId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17.jpg"/></Relationships>
</file>

<file path=ppt/slides/_rels/slide14.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19.jpg"/></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20.jpg"/></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21.jpg"/></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6.xml"/><Relationship Id="rId4" Type="http://schemas.microsoft.com/office/2007/relationships/hdphoto" Target="../media/hdphoto1.wdp"/></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25.jpeg"/><Relationship Id="rId4" Type="http://schemas.openxmlformats.org/officeDocument/2006/relationships/image" Target="../media/image24.svg"/></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29.jpeg"/><Relationship Id="rId5" Type="http://schemas.openxmlformats.org/officeDocument/2006/relationships/image" Target="../media/image28.png"/><Relationship Id="rId4" Type="http://schemas.openxmlformats.org/officeDocument/2006/relationships/image" Target="../media/image27.sv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sv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23.xml"/><Relationship Id="rId1" Type="http://schemas.openxmlformats.org/officeDocument/2006/relationships/slideLayout" Target="../slideLayouts/slideLayout6.xml"/><Relationship Id="rId5" Type="http://schemas.microsoft.com/office/2007/relationships/hdphoto" Target="../media/hdphoto2.wdp"/><Relationship Id="rId4" Type="http://schemas.openxmlformats.org/officeDocument/2006/relationships/image" Target="../media/image33.png"/></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7.xml"/><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3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6.jpeg"/><Relationship Id="rId4" Type="http://schemas.openxmlformats.org/officeDocument/2006/relationships/image" Target="../media/image5.jpeg"/></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1.jpe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1"/>
        <p:cNvGrpSpPr/>
        <p:nvPr/>
      </p:nvGrpSpPr>
      <p:grpSpPr>
        <a:xfrm>
          <a:off x="0" y="0"/>
          <a:ext cx="0" cy="0"/>
          <a:chOff x="0" y="0"/>
          <a:chExt cx="0" cy="0"/>
        </a:xfrm>
      </p:grpSpPr>
      <p:sp>
        <p:nvSpPr>
          <p:cNvPr id="82" name="Google Shape;82;p11"/>
          <p:cNvSpPr txBox="1">
            <a:spLocks noGrp="1"/>
          </p:cNvSpPr>
          <p:nvPr>
            <p:ph type="ctrTitle"/>
          </p:nvPr>
        </p:nvSpPr>
        <p:spPr>
          <a:xfrm>
            <a:off x="862264" y="2084874"/>
            <a:ext cx="8242523" cy="1728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sz="9600" dirty="0"/>
              <a:t>VRchiTURE</a:t>
            </a:r>
            <a:endParaRPr sz="9600" dirty="0"/>
          </a:p>
        </p:txBody>
      </p:sp>
      <p:sp>
        <p:nvSpPr>
          <p:cNvPr id="83" name="Google Shape;83;p11"/>
          <p:cNvSpPr txBox="1">
            <a:spLocks noGrp="1"/>
          </p:cNvSpPr>
          <p:nvPr>
            <p:ph type="subTitle" idx="1"/>
          </p:nvPr>
        </p:nvSpPr>
        <p:spPr>
          <a:xfrm>
            <a:off x="166803" y="3971260"/>
            <a:ext cx="1736426" cy="152258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1100" dirty="0">
                <a:latin typeface="Abel"/>
                <a:ea typeface="Abel"/>
                <a:cs typeface="Abel"/>
                <a:sym typeface="Abel"/>
              </a:rPr>
              <a:t>Raul SARBU</a:t>
            </a:r>
          </a:p>
          <a:p>
            <a:pPr marL="0" lvl="0" indent="0" algn="l" rtl="0">
              <a:spcBef>
                <a:spcPts val="0"/>
              </a:spcBef>
              <a:spcAft>
                <a:spcPts val="0"/>
              </a:spcAft>
              <a:buNone/>
            </a:pPr>
            <a:r>
              <a:rPr lang="en-US" sz="1100" dirty="0">
                <a:latin typeface="Abel"/>
                <a:ea typeface="Abel"/>
                <a:cs typeface="Abel"/>
                <a:sym typeface="Abel"/>
              </a:rPr>
              <a:t>Raluca TRANDAFIR</a:t>
            </a:r>
          </a:p>
          <a:p>
            <a:pPr marL="0" lvl="0" indent="0" algn="l" rtl="0">
              <a:spcBef>
                <a:spcPts val="0"/>
              </a:spcBef>
              <a:spcAft>
                <a:spcPts val="0"/>
              </a:spcAft>
              <a:buNone/>
            </a:pPr>
            <a:r>
              <a:rPr lang="en-US" dirty="0"/>
              <a:t>Bogdan TATU</a:t>
            </a:r>
          </a:p>
          <a:p>
            <a:pPr marL="0" lvl="0" indent="0" algn="l" rtl="0">
              <a:spcBef>
                <a:spcPts val="0"/>
              </a:spcBef>
              <a:spcAft>
                <a:spcPts val="0"/>
              </a:spcAft>
              <a:buNone/>
            </a:pPr>
            <a:r>
              <a:rPr lang="en-US" sz="1100" dirty="0">
                <a:latin typeface="Abel"/>
                <a:ea typeface="Abel"/>
                <a:cs typeface="Abel"/>
                <a:sym typeface="Abel"/>
              </a:rPr>
              <a:t>Eliza CIOVICA</a:t>
            </a:r>
          </a:p>
          <a:p>
            <a:pPr marL="0" lvl="0" indent="0" algn="l" rtl="0">
              <a:spcBef>
                <a:spcPts val="0"/>
              </a:spcBef>
              <a:spcAft>
                <a:spcPts val="0"/>
              </a:spcAft>
              <a:buNone/>
            </a:pPr>
            <a:r>
              <a:rPr lang="en-US" dirty="0"/>
              <a:t>Diana MISCUTA</a:t>
            </a:r>
            <a:endParaRPr sz="1100" dirty="0">
              <a:latin typeface="Abel"/>
              <a:ea typeface="Abel"/>
              <a:cs typeface="Abel"/>
              <a:sym typeface="Abel"/>
            </a:endParaRPr>
          </a:p>
        </p:txBody>
      </p:sp>
      <p:sp>
        <p:nvSpPr>
          <p:cNvPr id="84" name="Google Shape;84;p11"/>
          <p:cNvSpPr txBox="1">
            <a:spLocks noGrp="1"/>
          </p:cNvSpPr>
          <p:nvPr>
            <p:ph type="ctrTitle" idx="2"/>
          </p:nvPr>
        </p:nvSpPr>
        <p:spPr>
          <a:xfrm>
            <a:off x="4157170" y="422275"/>
            <a:ext cx="4389300" cy="560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s" dirty="0"/>
              <a:t>Discover Your Dream Space // Immersive Real Estate at Your Fingertips</a:t>
            </a:r>
            <a:endParaRPr dirty="0"/>
          </a:p>
        </p:txBody>
      </p:sp>
      <p:sp>
        <p:nvSpPr>
          <p:cNvPr id="5" name="Google Shape;83;p11"/>
          <p:cNvSpPr txBox="1">
            <a:spLocks/>
          </p:cNvSpPr>
          <p:nvPr/>
        </p:nvSpPr>
        <p:spPr>
          <a:xfrm>
            <a:off x="862265" y="3340817"/>
            <a:ext cx="4226896" cy="367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rgbClr val="FFFFFF"/>
              </a:buClr>
              <a:buSzPts val="1100"/>
              <a:buFont typeface="Abel"/>
              <a:buNone/>
              <a:defRPr sz="1100" b="0" i="0" u="none" strike="noStrike" cap="none">
                <a:solidFill>
                  <a:srgbClr val="FFFFFF"/>
                </a:solidFill>
                <a:latin typeface="Abel"/>
                <a:ea typeface="Abel"/>
                <a:cs typeface="Abel"/>
                <a:sym typeface="Abel"/>
              </a:defRPr>
            </a:lvl1pPr>
            <a:lvl2pPr marL="914400" marR="0" lvl="1" indent="-317500" algn="l" rtl="0">
              <a:lnSpc>
                <a:spcPct val="100000"/>
              </a:lnSpc>
              <a:spcBef>
                <a:spcPts val="0"/>
              </a:spcBef>
              <a:spcAft>
                <a:spcPts val="0"/>
              </a:spcAft>
              <a:buClr>
                <a:srgbClr val="051357"/>
              </a:buClr>
              <a:buSzPts val="900"/>
              <a:buFont typeface="Abel"/>
              <a:buNone/>
              <a:defRPr sz="900" b="0" i="0" u="none" strike="noStrike" cap="none">
                <a:solidFill>
                  <a:srgbClr val="051357"/>
                </a:solidFill>
                <a:latin typeface="Abel"/>
                <a:ea typeface="Abel"/>
                <a:cs typeface="Abel"/>
                <a:sym typeface="Abel"/>
              </a:defRPr>
            </a:lvl2pPr>
            <a:lvl3pPr marL="1371600" marR="0" lvl="2" indent="-317500" algn="l" rtl="0">
              <a:lnSpc>
                <a:spcPct val="100000"/>
              </a:lnSpc>
              <a:spcBef>
                <a:spcPts val="0"/>
              </a:spcBef>
              <a:spcAft>
                <a:spcPts val="0"/>
              </a:spcAft>
              <a:buClr>
                <a:srgbClr val="051357"/>
              </a:buClr>
              <a:buSzPts val="900"/>
              <a:buFont typeface="Abel"/>
              <a:buNone/>
              <a:defRPr sz="900" b="0" i="0" u="none" strike="noStrike" cap="none">
                <a:solidFill>
                  <a:srgbClr val="051357"/>
                </a:solidFill>
                <a:latin typeface="Abel"/>
                <a:ea typeface="Abel"/>
                <a:cs typeface="Abel"/>
                <a:sym typeface="Abel"/>
              </a:defRPr>
            </a:lvl3pPr>
            <a:lvl4pPr marL="1828800" marR="0" lvl="3" indent="-317500" algn="l" rtl="0">
              <a:lnSpc>
                <a:spcPct val="100000"/>
              </a:lnSpc>
              <a:spcBef>
                <a:spcPts val="0"/>
              </a:spcBef>
              <a:spcAft>
                <a:spcPts val="0"/>
              </a:spcAft>
              <a:buClr>
                <a:srgbClr val="051357"/>
              </a:buClr>
              <a:buSzPts val="900"/>
              <a:buFont typeface="Abel"/>
              <a:buNone/>
              <a:defRPr sz="900" b="0" i="0" u="none" strike="noStrike" cap="none">
                <a:solidFill>
                  <a:srgbClr val="051357"/>
                </a:solidFill>
                <a:latin typeface="Abel"/>
                <a:ea typeface="Abel"/>
                <a:cs typeface="Abel"/>
                <a:sym typeface="Abel"/>
              </a:defRPr>
            </a:lvl4pPr>
            <a:lvl5pPr marL="2286000" marR="0" lvl="4" indent="-317500" algn="l" rtl="0">
              <a:lnSpc>
                <a:spcPct val="100000"/>
              </a:lnSpc>
              <a:spcBef>
                <a:spcPts val="0"/>
              </a:spcBef>
              <a:spcAft>
                <a:spcPts val="0"/>
              </a:spcAft>
              <a:buClr>
                <a:srgbClr val="051357"/>
              </a:buClr>
              <a:buSzPts val="900"/>
              <a:buFont typeface="Abel"/>
              <a:buNone/>
              <a:defRPr sz="900" b="0" i="0" u="none" strike="noStrike" cap="none">
                <a:solidFill>
                  <a:srgbClr val="051357"/>
                </a:solidFill>
                <a:latin typeface="Abel"/>
                <a:ea typeface="Abel"/>
                <a:cs typeface="Abel"/>
                <a:sym typeface="Abel"/>
              </a:defRPr>
            </a:lvl5pPr>
            <a:lvl6pPr marL="2743200" marR="0" lvl="5" indent="-317500" algn="l" rtl="0">
              <a:lnSpc>
                <a:spcPct val="100000"/>
              </a:lnSpc>
              <a:spcBef>
                <a:spcPts val="0"/>
              </a:spcBef>
              <a:spcAft>
                <a:spcPts val="0"/>
              </a:spcAft>
              <a:buClr>
                <a:srgbClr val="051357"/>
              </a:buClr>
              <a:buSzPts val="900"/>
              <a:buFont typeface="Abel"/>
              <a:buNone/>
              <a:defRPr sz="900" b="0" i="0" u="none" strike="noStrike" cap="none">
                <a:solidFill>
                  <a:srgbClr val="051357"/>
                </a:solidFill>
                <a:latin typeface="Abel"/>
                <a:ea typeface="Abel"/>
                <a:cs typeface="Abel"/>
                <a:sym typeface="Abel"/>
              </a:defRPr>
            </a:lvl6pPr>
            <a:lvl7pPr marL="3200400" marR="0" lvl="6" indent="-317500" algn="l" rtl="0">
              <a:lnSpc>
                <a:spcPct val="100000"/>
              </a:lnSpc>
              <a:spcBef>
                <a:spcPts val="0"/>
              </a:spcBef>
              <a:spcAft>
                <a:spcPts val="0"/>
              </a:spcAft>
              <a:buClr>
                <a:srgbClr val="051357"/>
              </a:buClr>
              <a:buSzPts val="900"/>
              <a:buFont typeface="Abel"/>
              <a:buNone/>
              <a:defRPr sz="900" b="0" i="0" u="none" strike="noStrike" cap="none">
                <a:solidFill>
                  <a:srgbClr val="051357"/>
                </a:solidFill>
                <a:latin typeface="Abel"/>
                <a:ea typeface="Abel"/>
                <a:cs typeface="Abel"/>
                <a:sym typeface="Abel"/>
              </a:defRPr>
            </a:lvl7pPr>
            <a:lvl8pPr marL="3657600" marR="0" lvl="7" indent="-317500" algn="l" rtl="0">
              <a:lnSpc>
                <a:spcPct val="100000"/>
              </a:lnSpc>
              <a:spcBef>
                <a:spcPts val="0"/>
              </a:spcBef>
              <a:spcAft>
                <a:spcPts val="0"/>
              </a:spcAft>
              <a:buClr>
                <a:srgbClr val="051357"/>
              </a:buClr>
              <a:buSzPts val="900"/>
              <a:buFont typeface="Abel"/>
              <a:buNone/>
              <a:defRPr sz="900" b="0" i="0" u="none" strike="noStrike" cap="none">
                <a:solidFill>
                  <a:srgbClr val="051357"/>
                </a:solidFill>
                <a:latin typeface="Abel"/>
                <a:ea typeface="Abel"/>
                <a:cs typeface="Abel"/>
                <a:sym typeface="Abel"/>
              </a:defRPr>
            </a:lvl8pPr>
            <a:lvl9pPr marL="4114800" marR="0" lvl="8" indent="-317500" algn="l" rtl="0">
              <a:lnSpc>
                <a:spcPct val="100000"/>
              </a:lnSpc>
              <a:spcBef>
                <a:spcPts val="0"/>
              </a:spcBef>
              <a:spcAft>
                <a:spcPts val="0"/>
              </a:spcAft>
              <a:buClr>
                <a:srgbClr val="051357"/>
              </a:buClr>
              <a:buSzPts val="900"/>
              <a:buFont typeface="Abel"/>
              <a:buNone/>
              <a:defRPr sz="900" b="0" i="0" u="none" strike="noStrike" cap="none">
                <a:solidFill>
                  <a:srgbClr val="051357"/>
                </a:solidFill>
                <a:latin typeface="Abel"/>
                <a:ea typeface="Abel"/>
                <a:cs typeface="Abel"/>
                <a:sym typeface="Abel"/>
              </a:defRPr>
            </a:lvl9pPr>
          </a:lstStyle>
          <a:p>
            <a:pPr marL="0" indent="0" algn="r"/>
            <a:r>
              <a:rPr lang="en-US" b="1" i="1" dirty="0">
                <a:effectLst>
                  <a:outerShdw blurRad="38100" dist="38100" dir="2700000" algn="tl">
                    <a:srgbClr val="000000">
                      <a:alpha val="43137"/>
                    </a:srgbClr>
                  </a:outerShdw>
                </a:effectLst>
              </a:rPr>
              <a:t>Architecture and home design of the future, embracing 3D and VR.</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7" name="Google Shape;117;p14"/>
          <p:cNvSpPr/>
          <p:nvPr/>
        </p:nvSpPr>
        <p:spPr>
          <a:xfrm>
            <a:off x="6972737" y="1714713"/>
            <a:ext cx="943218" cy="1211785"/>
          </a:xfrm>
          <a:custGeom>
            <a:avLst/>
            <a:gdLst/>
            <a:ahLst/>
            <a:cxnLst/>
            <a:rect l="l" t="t" r="r" b="b"/>
            <a:pathLst>
              <a:path w="15402" h="26802" extrusionOk="0">
                <a:moveTo>
                  <a:pt x="1" y="1"/>
                </a:moveTo>
                <a:lnTo>
                  <a:pt x="1" y="22476"/>
                </a:lnTo>
                <a:lnTo>
                  <a:pt x="7701" y="26801"/>
                </a:lnTo>
                <a:lnTo>
                  <a:pt x="15401" y="22476"/>
                </a:lnTo>
                <a:lnTo>
                  <a:pt x="15401" y="1"/>
                </a:lnTo>
                <a:close/>
              </a:path>
            </a:pathLst>
          </a:custGeom>
          <a:solidFill>
            <a:srgbClr val="051357">
              <a:alpha val="52290"/>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7" name="Google Shape;127;p14"/>
          <p:cNvSpPr/>
          <p:nvPr/>
        </p:nvSpPr>
        <p:spPr>
          <a:xfrm>
            <a:off x="6929689" y="1672984"/>
            <a:ext cx="1029354" cy="1295274"/>
          </a:xfrm>
          <a:custGeom>
            <a:avLst/>
            <a:gdLst/>
            <a:ahLst/>
            <a:cxnLst/>
            <a:rect l="l" t="t" r="r" b="b"/>
            <a:pathLst>
              <a:path w="15402" h="26802" extrusionOk="0">
                <a:moveTo>
                  <a:pt x="1" y="1"/>
                </a:moveTo>
                <a:lnTo>
                  <a:pt x="1" y="22476"/>
                </a:lnTo>
                <a:lnTo>
                  <a:pt x="7701" y="26801"/>
                </a:lnTo>
                <a:lnTo>
                  <a:pt x="15401" y="22476"/>
                </a:lnTo>
                <a:lnTo>
                  <a:pt x="15401" y="1"/>
                </a:lnTo>
                <a:close/>
              </a:path>
            </a:pathLst>
          </a:custGeom>
          <a:noFill/>
          <a:ln w="19050" cap="flat" cmpd="sng">
            <a:solidFill>
              <a:srgbClr val="051357"/>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9" name="Google Shape;129;p14"/>
          <p:cNvSpPr/>
          <p:nvPr/>
        </p:nvSpPr>
        <p:spPr>
          <a:xfrm>
            <a:off x="2499800" y="3161725"/>
            <a:ext cx="5598405" cy="18925"/>
          </a:xfrm>
          <a:custGeom>
            <a:avLst/>
            <a:gdLst/>
            <a:ahLst/>
            <a:cxnLst/>
            <a:rect l="l" t="t" r="r" b="b"/>
            <a:pathLst>
              <a:path w="57302" h="283" extrusionOk="0">
                <a:moveTo>
                  <a:pt x="1" y="1"/>
                </a:moveTo>
                <a:lnTo>
                  <a:pt x="1" y="283"/>
                </a:lnTo>
                <a:lnTo>
                  <a:pt x="57302" y="283"/>
                </a:lnTo>
                <a:lnTo>
                  <a:pt x="57302" y="1"/>
                </a:lnTo>
                <a:close/>
              </a:path>
            </a:pathLst>
          </a:custGeom>
          <a:solidFill>
            <a:srgbClr val="051357"/>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nvGrpSpPr>
          <p:cNvPr id="136" name="Google Shape;136;p14"/>
          <p:cNvGrpSpPr/>
          <p:nvPr/>
        </p:nvGrpSpPr>
        <p:grpSpPr>
          <a:xfrm>
            <a:off x="7401854" y="3126800"/>
            <a:ext cx="84900" cy="86838"/>
            <a:chOff x="2874175" y="3775050"/>
            <a:chExt cx="84900" cy="86838"/>
          </a:xfrm>
        </p:grpSpPr>
        <p:sp>
          <p:nvSpPr>
            <p:cNvPr id="137" name="Google Shape;137;p14"/>
            <p:cNvSpPr/>
            <p:nvPr/>
          </p:nvSpPr>
          <p:spPr>
            <a:xfrm>
              <a:off x="2874175" y="3775050"/>
              <a:ext cx="84900" cy="84900"/>
            </a:xfrm>
            <a:prstGeom prst="rect">
              <a:avLst/>
            </a:prstGeom>
            <a:solidFill>
              <a:srgbClr val="051357"/>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8" name="Google Shape;138;p14"/>
            <p:cNvSpPr/>
            <p:nvPr/>
          </p:nvSpPr>
          <p:spPr>
            <a:xfrm>
              <a:off x="2874175" y="3776988"/>
              <a:ext cx="84900" cy="84900"/>
            </a:xfrm>
            <a:prstGeom prst="rect">
              <a:avLst/>
            </a:prstGeom>
            <a:solidFill>
              <a:srgbClr val="051357"/>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146" name="Google Shape;146;p14"/>
          <p:cNvSpPr txBox="1">
            <a:spLocks noGrp="1"/>
          </p:cNvSpPr>
          <p:nvPr>
            <p:ph type="ctrTitle" idx="4294967295"/>
          </p:nvPr>
        </p:nvSpPr>
        <p:spPr>
          <a:xfrm>
            <a:off x="7145079" y="1631111"/>
            <a:ext cx="598500" cy="57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dirty="0">
                <a:solidFill>
                  <a:srgbClr val="FFFFFF"/>
                </a:solidFill>
              </a:rPr>
              <a:t>03</a:t>
            </a:r>
            <a:endParaRPr dirty="0">
              <a:solidFill>
                <a:srgbClr val="FFFFFF"/>
              </a:solidFill>
            </a:endParaRPr>
          </a:p>
        </p:txBody>
      </p:sp>
      <p:sp>
        <p:nvSpPr>
          <p:cNvPr id="147" name="Google Shape;147;p14"/>
          <p:cNvSpPr txBox="1">
            <a:spLocks noGrp="1"/>
          </p:cNvSpPr>
          <p:nvPr>
            <p:ph type="subTitle" idx="4294967295"/>
          </p:nvPr>
        </p:nvSpPr>
        <p:spPr>
          <a:xfrm>
            <a:off x="7009479" y="2100347"/>
            <a:ext cx="869700" cy="3810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Clr>
                <a:schemeClr val="dk1"/>
              </a:buClr>
              <a:buSzPts val="1100"/>
              <a:buFont typeface="Arial"/>
              <a:buNone/>
            </a:pPr>
            <a:r>
              <a:rPr lang="en-US" sz="1000" dirty="0">
                <a:solidFill>
                  <a:srgbClr val="FFFFFF"/>
                </a:solidFill>
              </a:rPr>
              <a:t>Enhanced visualization of custom home designs</a:t>
            </a:r>
          </a:p>
        </p:txBody>
      </p:sp>
      <p:cxnSp>
        <p:nvCxnSpPr>
          <p:cNvPr id="152" name="Google Shape;152;p14"/>
          <p:cNvCxnSpPr/>
          <p:nvPr/>
        </p:nvCxnSpPr>
        <p:spPr>
          <a:xfrm>
            <a:off x="8018399" y="1672892"/>
            <a:ext cx="0" cy="1084500"/>
          </a:xfrm>
          <a:prstGeom prst="straightConnector1">
            <a:avLst/>
          </a:prstGeom>
          <a:noFill/>
          <a:ln w="19050" cap="flat" cmpd="sng">
            <a:solidFill>
              <a:srgbClr val="051357"/>
            </a:solidFill>
            <a:prstDash val="solid"/>
            <a:round/>
            <a:headEnd type="none" w="med" len="med"/>
            <a:tailEnd type="none" w="med" len="med"/>
          </a:ln>
        </p:spPr>
      </p:cxnSp>
      <p:pic>
        <p:nvPicPr>
          <p:cNvPr id="2" name="Picture 4" descr="360 Virtual Reality Interior application experience for touch screen , VR  Glasses &amp; google cardboard - YouTube">
            <a:extLst>
              <a:ext uri="{FF2B5EF4-FFF2-40B4-BE49-F238E27FC236}">
                <a16:creationId xmlns:a16="http://schemas.microsoft.com/office/drawing/2014/main" id="{242002C4-CF8B-5DB4-2881-7BB6593529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99800" y="1094228"/>
            <a:ext cx="3743345" cy="1995475"/>
          </a:xfrm>
          <a:prstGeom prst="rect">
            <a:avLst/>
          </a:prstGeom>
          <a:noFill/>
          <a:extLst>
            <a:ext uri="{909E8E84-426E-40DD-AFC4-6F175D3DCCD1}">
              <a14:hiddenFill xmlns:a14="http://schemas.microsoft.com/office/drawing/2010/main">
                <a:solidFill>
                  <a:srgbClr val="FFFFFF"/>
                </a:solidFill>
              </a14:hiddenFill>
            </a:ext>
          </a:extLst>
        </p:spPr>
      </p:pic>
      <p:sp>
        <p:nvSpPr>
          <p:cNvPr id="3" name="Google Shape;121;p14">
            <a:extLst>
              <a:ext uri="{FF2B5EF4-FFF2-40B4-BE49-F238E27FC236}">
                <a16:creationId xmlns:a16="http://schemas.microsoft.com/office/drawing/2014/main" id="{4854A9E8-DFEC-CF47-DB68-4AC5F78F6A6A}"/>
              </a:ext>
            </a:extLst>
          </p:cNvPr>
          <p:cNvSpPr txBox="1">
            <a:spLocks/>
          </p:cNvSpPr>
          <p:nvPr/>
        </p:nvSpPr>
        <p:spPr>
          <a:xfrm>
            <a:off x="6501734" y="3389812"/>
            <a:ext cx="1885139" cy="577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051357"/>
              </a:buClr>
              <a:buSzPts val="1800"/>
              <a:buFont typeface="Abel"/>
              <a:buChar char="●"/>
              <a:defRPr sz="1800" b="0" i="0" u="none" strike="noStrike" cap="none">
                <a:solidFill>
                  <a:srgbClr val="051357"/>
                </a:solidFill>
                <a:latin typeface="Abel"/>
                <a:ea typeface="Abel"/>
                <a:cs typeface="Abel"/>
                <a:sym typeface="Abel"/>
              </a:defRPr>
            </a:lvl1pPr>
            <a:lvl2pPr marL="914400" marR="0" lvl="1" indent="-317500" algn="l" rtl="0">
              <a:lnSpc>
                <a:spcPct val="115000"/>
              </a:lnSpc>
              <a:spcBef>
                <a:spcPts val="1600"/>
              </a:spcBef>
              <a:spcAft>
                <a:spcPts val="0"/>
              </a:spcAft>
              <a:buClr>
                <a:srgbClr val="051357"/>
              </a:buClr>
              <a:buSzPts val="1400"/>
              <a:buFont typeface="Abel"/>
              <a:buChar char="○"/>
              <a:defRPr sz="1400" b="0" i="0" u="none" strike="noStrike" cap="none">
                <a:solidFill>
                  <a:srgbClr val="051357"/>
                </a:solidFill>
                <a:latin typeface="Abel"/>
                <a:ea typeface="Abel"/>
                <a:cs typeface="Abel"/>
                <a:sym typeface="Abel"/>
              </a:defRPr>
            </a:lvl2pPr>
            <a:lvl3pPr marL="1371600" marR="0" lvl="2" indent="-317500" algn="l" rtl="0">
              <a:lnSpc>
                <a:spcPct val="115000"/>
              </a:lnSpc>
              <a:spcBef>
                <a:spcPts val="1600"/>
              </a:spcBef>
              <a:spcAft>
                <a:spcPts val="0"/>
              </a:spcAft>
              <a:buClr>
                <a:srgbClr val="051357"/>
              </a:buClr>
              <a:buSzPts val="1400"/>
              <a:buFont typeface="Abel"/>
              <a:buChar char="■"/>
              <a:defRPr sz="1400" b="0" i="0" u="none" strike="noStrike" cap="none">
                <a:solidFill>
                  <a:srgbClr val="051357"/>
                </a:solidFill>
                <a:latin typeface="Abel"/>
                <a:ea typeface="Abel"/>
                <a:cs typeface="Abel"/>
                <a:sym typeface="Abel"/>
              </a:defRPr>
            </a:lvl3pPr>
            <a:lvl4pPr marL="1828800" marR="0" lvl="3" indent="-317500" algn="l" rtl="0">
              <a:lnSpc>
                <a:spcPct val="115000"/>
              </a:lnSpc>
              <a:spcBef>
                <a:spcPts val="1600"/>
              </a:spcBef>
              <a:spcAft>
                <a:spcPts val="0"/>
              </a:spcAft>
              <a:buClr>
                <a:srgbClr val="051357"/>
              </a:buClr>
              <a:buSzPts val="1400"/>
              <a:buFont typeface="Abel"/>
              <a:buChar char="●"/>
              <a:defRPr sz="1400" b="0" i="0" u="none" strike="noStrike" cap="none">
                <a:solidFill>
                  <a:srgbClr val="051357"/>
                </a:solidFill>
                <a:latin typeface="Abel"/>
                <a:ea typeface="Abel"/>
                <a:cs typeface="Abel"/>
                <a:sym typeface="Abel"/>
              </a:defRPr>
            </a:lvl4pPr>
            <a:lvl5pPr marL="2286000" marR="0" lvl="4" indent="-317500" algn="l" rtl="0">
              <a:lnSpc>
                <a:spcPct val="115000"/>
              </a:lnSpc>
              <a:spcBef>
                <a:spcPts val="1600"/>
              </a:spcBef>
              <a:spcAft>
                <a:spcPts val="0"/>
              </a:spcAft>
              <a:buClr>
                <a:srgbClr val="051357"/>
              </a:buClr>
              <a:buSzPts val="1400"/>
              <a:buFont typeface="Abel"/>
              <a:buChar char="○"/>
              <a:defRPr sz="1400" b="0" i="0" u="none" strike="noStrike" cap="none">
                <a:solidFill>
                  <a:srgbClr val="051357"/>
                </a:solidFill>
                <a:latin typeface="Abel"/>
                <a:ea typeface="Abel"/>
                <a:cs typeface="Abel"/>
                <a:sym typeface="Abel"/>
              </a:defRPr>
            </a:lvl5pPr>
            <a:lvl6pPr marL="2743200" marR="0" lvl="5" indent="-317500" algn="l" rtl="0">
              <a:lnSpc>
                <a:spcPct val="115000"/>
              </a:lnSpc>
              <a:spcBef>
                <a:spcPts val="1600"/>
              </a:spcBef>
              <a:spcAft>
                <a:spcPts val="0"/>
              </a:spcAft>
              <a:buClr>
                <a:srgbClr val="051357"/>
              </a:buClr>
              <a:buSzPts val="1400"/>
              <a:buFont typeface="Abel"/>
              <a:buChar char="■"/>
              <a:defRPr sz="1400" b="0" i="0" u="none" strike="noStrike" cap="none">
                <a:solidFill>
                  <a:srgbClr val="051357"/>
                </a:solidFill>
                <a:latin typeface="Abel"/>
                <a:ea typeface="Abel"/>
                <a:cs typeface="Abel"/>
                <a:sym typeface="Abel"/>
              </a:defRPr>
            </a:lvl6pPr>
            <a:lvl7pPr marL="3200400" marR="0" lvl="6" indent="-317500" algn="l" rtl="0">
              <a:lnSpc>
                <a:spcPct val="115000"/>
              </a:lnSpc>
              <a:spcBef>
                <a:spcPts val="1600"/>
              </a:spcBef>
              <a:spcAft>
                <a:spcPts val="0"/>
              </a:spcAft>
              <a:buClr>
                <a:srgbClr val="051357"/>
              </a:buClr>
              <a:buSzPts val="1400"/>
              <a:buFont typeface="Abel"/>
              <a:buChar char="●"/>
              <a:defRPr sz="1400" b="0" i="0" u="none" strike="noStrike" cap="none">
                <a:solidFill>
                  <a:srgbClr val="051357"/>
                </a:solidFill>
                <a:latin typeface="Abel"/>
                <a:ea typeface="Abel"/>
                <a:cs typeface="Abel"/>
                <a:sym typeface="Abel"/>
              </a:defRPr>
            </a:lvl7pPr>
            <a:lvl8pPr marL="3657600" marR="0" lvl="7" indent="-317500" algn="l" rtl="0">
              <a:lnSpc>
                <a:spcPct val="115000"/>
              </a:lnSpc>
              <a:spcBef>
                <a:spcPts val="1600"/>
              </a:spcBef>
              <a:spcAft>
                <a:spcPts val="0"/>
              </a:spcAft>
              <a:buClr>
                <a:srgbClr val="051357"/>
              </a:buClr>
              <a:buSzPts val="1400"/>
              <a:buFont typeface="Abel"/>
              <a:buChar char="○"/>
              <a:defRPr sz="1400" b="0" i="0" u="none" strike="noStrike" cap="none">
                <a:solidFill>
                  <a:srgbClr val="051357"/>
                </a:solidFill>
                <a:latin typeface="Abel"/>
                <a:ea typeface="Abel"/>
                <a:cs typeface="Abel"/>
                <a:sym typeface="Abel"/>
              </a:defRPr>
            </a:lvl8pPr>
            <a:lvl9pPr marL="4114800" marR="0" lvl="8" indent="-317500" algn="l" rtl="0">
              <a:lnSpc>
                <a:spcPct val="115000"/>
              </a:lnSpc>
              <a:spcBef>
                <a:spcPts val="1600"/>
              </a:spcBef>
              <a:spcAft>
                <a:spcPts val="1600"/>
              </a:spcAft>
              <a:buClr>
                <a:srgbClr val="051357"/>
              </a:buClr>
              <a:buSzPts val="1400"/>
              <a:buFont typeface="Abel"/>
              <a:buChar char="■"/>
              <a:defRPr sz="1400" b="0" i="0" u="none" strike="noStrike" cap="none">
                <a:solidFill>
                  <a:srgbClr val="051357"/>
                </a:solidFill>
                <a:latin typeface="Abel"/>
                <a:ea typeface="Abel"/>
                <a:cs typeface="Abel"/>
                <a:sym typeface="Abel"/>
              </a:defRPr>
            </a:lvl9pPr>
          </a:lstStyle>
          <a:p>
            <a:pPr marL="171450" marR="0" lvl="0" indent="-171450" algn="just" defTabSz="914400" rtl="0" eaLnBrk="1" fontAlgn="auto" latinLnBrk="0" hangingPunct="1">
              <a:lnSpc>
                <a:spcPct val="100000"/>
              </a:lnSpc>
              <a:spcBef>
                <a:spcPts val="0"/>
              </a:spcBef>
              <a:spcAft>
                <a:spcPts val="0"/>
              </a:spcAft>
              <a:buClr>
                <a:srgbClr val="051357"/>
              </a:buClr>
              <a:buSzPts val="1800"/>
              <a:buFont typeface="Abel"/>
              <a:buChar char="●"/>
              <a:tabLst/>
              <a:defRPr/>
            </a:pPr>
            <a:r>
              <a:rPr kumimoji="0" lang="en-US" sz="1000" b="0" i="0" u="none" strike="noStrike" kern="0" cap="none" spc="0" normalizeH="0" baseline="0" noProof="0" dirty="0">
                <a:ln>
                  <a:noFill/>
                </a:ln>
                <a:solidFill>
                  <a:srgbClr val="051357"/>
                </a:solidFill>
                <a:effectLst/>
                <a:uLnTx/>
                <a:uFillTx/>
                <a:latin typeface="Abel"/>
                <a:sym typeface="Abel"/>
              </a:rPr>
              <a:t>Clients can "walk through" their future homes in VR</a:t>
            </a:r>
          </a:p>
        </p:txBody>
      </p:sp>
      <p:sp>
        <p:nvSpPr>
          <p:cNvPr id="6" name="Google Shape;123;p14">
            <a:extLst>
              <a:ext uri="{FF2B5EF4-FFF2-40B4-BE49-F238E27FC236}">
                <a16:creationId xmlns:a16="http://schemas.microsoft.com/office/drawing/2014/main" id="{567F02CE-A745-FE94-018D-22C621136C35}"/>
              </a:ext>
            </a:extLst>
          </p:cNvPr>
          <p:cNvSpPr txBox="1">
            <a:spLocks noGrp="1"/>
          </p:cNvSpPr>
          <p:nvPr>
            <p:ph type="ctrTitle"/>
          </p:nvPr>
        </p:nvSpPr>
        <p:spPr>
          <a:xfrm>
            <a:off x="4619686" y="432908"/>
            <a:ext cx="4389300" cy="560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US" sz="3200" dirty="0">
                <a:solidFill>
                  <a:srgbClr val="002060"/>
                </a:solidFill>
              </a:rPr>
              <a:t>THE SOLUTION</a:t>
            </a:r>
            <a:endParaRPr lang="ro-RO" sz="3200" dirty="0">
              <a:solidFill>
                <a:srgbClr val="002060"/>
              </a:solidFill>
            </a:endParaRPr>
          </a:p>
        </p:txBody>
      </p:sp>
    </p:spTree>
    <p:extLst>
      <p:ext uri="{BB962C8B-B14F-4D97-AF65-F5344CB8AC3E}">
        <p14:creationId xmlns:p14="http://schemas.microsoft.com/office/powerpoint/2010/main" val="29869451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6"/>
        <p:cNvGrpSpPr/>
        <p:nvPr/>
      </p:nvGrpSpPr>
      <p:grpSpPr>
        <a:xfrm>
          <a:off x="0" y="0"/>
          <a:ext cx="0" cy="0"/>
          <a:chOff x="0" y="0"/>
          <a:chExt cx="0" cy="0"/>
        </a:xfrm>
      </p:grpSpPr>
      <p:sp>
        <p:nvSpPr>
          <p:cNvPr id="109" name="Google Shape;109;p13"/>
          <p:cNvSpPr txBox="1">
            <a:spLocks noGrp="1"/>
          </p:cNvSpPr>
          <p:nvPr>
            <p:ph type="ctrTitle" idx="2"/>
          </p:nvPr>
        </p:nvSpPr>
        <p:spPr>
          <a:xfrm>
            <a:off x="4874262" y="2690735"/>
            <a:ext cx="4163700" cy="1429468"/>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a:t>What is VRchiTURE?</a:t>
            </a:r>
            <a:endParaRPr dirty="0"/>
          </a:p>
        </p:txBody>
      </p:sp>
      <p:sp>
        <p:nvSpPr>
          <p:cNvPr id="4" name="Google Shape;405;p23">
            <a:extLst>
              <a:ext uri="{FF2B5EF4-FFF2-40B4-BE49-F238E27FC236}">
                <a16:creationId xmlns:a16="http://schemas.microsoft.com/office/drawing/2014/main" id="{114D36F4-A109-B20E-E455-C1F114B6B7FF}"/>
              </a:ext>
            </a:extLst>
          </p:cNvPr>
          <p:cNvSpPr txBox="1">
            <a:spLocks noGrp="1"/>
          </p:cNvSpPr>
          <p:nvPr>
            <p:ph type="ctrTitle"/>
          </p:nvPr>
        </p:nvSpPr>
        <p:spPr>
          <a:xfrm>
            <a:off x="4648662" y="400104"/>
            <a:ext cx="4389300" cy="560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s" sz="3200" dirty="0">
                <a:solidFill>
                  <a:srgbClr val="002060"/>
                </a:solidFill>
              </a:rPr>
              <a:t>THE PRODUCT</a:t>
            </a:r>
            <a:endParaRPr sz="3200" dirty="0">
              <a:solidFill>
                <a:srgbClr val="002060"/>
              </a:solidFill>
            </a:endParaRPr>
          </a:p>
        </p:txBody>
      </p:sp>
    </p:spTree>
    <p:extLst>
      <p:ext uri="{BB962C8B-B14F-4D97-AF65-F5344CB8AC3E}">
        <p14:creationId xmlns:p14="http://schemas.microsoft.com/office/powerpoint/2010/main" val="1870531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5" name="Google Shape;245;p19"/>
          <p:cNvSpPr/>
          <p:nvPr/>
        </p:nvSpPr>
        <p:spPr>
          <a:xfrm>
            <a:off x="2889100" y="1988938"/>
            <a:ext cx="830100" cy="830100"/>
          </a:xfrm>
          <a:prstGeom prst="rect">
            <a:avLst/>
          </a:prstGeom>
          <a:solidFill>
            <a:srgbClr val="051357">
              <a:alpha val="52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4" name="Google Shape;244;p19"/>
          <p:cNvSpPr/>
          <p:nvPr/>
        </p:nvSpPr>
        <p:spPr>
          <a:xfrm>
            <a:off x="2846825" y="1946688"/>
            <a:ext cx="914700" cy="914700"/>
          </a:xfrm>
          <a:prstGeom prst="rect">
            <a:avLst/>
          </a:prstGeom>
          <a:noFill/>
          <a:ln w="19050" cap="flat" cmpd="sng">
            <a:solidFill>
              <a:srgbClr val="0513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19"/>
          <p:cNvSpPr/>
          <p:nvPr/>
        </p:nvSpPr>
        <p:spPr>
          <a:xfrm rot="10800000">
            <a:off x="5495975" y="1946625"/>
            <a:ext cx="914700" cy="914700"/>
          </a:xfrm>
          <a:prstGeom prst="rect">
            <a:avLst/>
          </a:prstGeom>
          <a:noFill/>
          <a:ln w="19050" cap="flat" cmpd="sng">
            <a:solidFill>
              <a:srgbClr val="0513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9"/>
          <p:cNvSpPr/>
          <p:nvPr/>
        </p:nvSpPr>
        <p:spPr>
          <a:xfrm rot="10800000">
            <a:off x="5538300" y="1988925"/>
            <a:ext cx="830100" cy="830100"/>
          </a:xfrm>
          <a:prstGeom prst="rect">
            <a:avLst/>
          </a:prstGeom>
          <a:solidFill>
            <a:srgbClr val="051357">
              <a:alpha val="52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19"/>
          <p:cNvSpPr/>
          <p:nvPr/>
        </p:nvSpPr>
        <p:spPr>
          <a:xfrm>
            <a:off x="4171400" y="1946688"/>
            <a:ext cx="914700" cy="914700"/>
          </a:xfrm>
          <a:prstGeom prst="rect">
            <a:avLst/>
          </a:prstGeom>
          <a:noFill/>
          <a:ln w="19050" cap="flat" cmpd="sng">
            <a:solidFill>
              <a:srgbClr val="0513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19"/>
          <p:cNvSpPr/>
          <p:nvPr/>
        </p:nvSpPr>
        <p:spPr>
          <a:xfrm>
            <a:off x="4213675" y="1988938"/>
            <a:ext cx="830100" cy="830100"/>
          </a:xfrm>
          <a:prstGeom prst="rect">
            <a:avLst/>
          </a:prstGeom>
          <a:solidFill>
            <a:srgbClr val="051357">
              <a:alpha val="52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19"/>
          <p:cNvSpPr/>
          <p:nvPr/>
        </p:nvSpPr>
        <p:spPr>
          <a:xfrm rot="10800000">
            <a:off x="6819700" y="1946625"/>
            <a:ext cx="914700" cy="914700"/>
          </a:xfrm>
          <a:prstGeom prst="rect">
            <a:avLst/>
          </a:prstGeom>
          <a:noFill/>
          <a:ln w="19050" cap="flat" cmpd="sng">
            <a:solidFill>
              <a:srgbClr val="0513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9"/>
          <p:cNvSpPr/>
          <p:nvPr/>
        </p:nvSpPr>
        <p:spPr>
          <a:xfrm rot="10800000">
            <a:off x="6862025" y="1988925"/>
            <a:ext cx="830100" cy="830100"/>
          </a:xfrm>
          <a:prstGeom prst="rect">
            <a:avLst/>
          </a:prstGeom>
          <a:solidFill>
            <a:srgbClr val="051357">
              <a:alpha val="52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19"/>
          <p:cNvSpPr txBox="1">
            <a:spLocks noGrp="1"/>
          </p:cNvSpPr>
          <p:nvPr>
            <p:ph type="subTitle" idx="4294967295"/>
          </p:nvPr>
        </p:nvSpPr>
        <p:spPr>
          <a:xfrm>
            <a:off x="5312705" y="3027353"/>
            <a:ext cx="1257300" cy="10788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s" sz="1400" dirty="0">
                <a:solidFill>
                  <a:srgbClr val="051357"/>
                </a:solidFill>
                <a:latin typeface="Teko"/>
                <a:ea typeface="Teko"/>
                <a:cs typeface="Teko"/>
                <a:sym typeface="Teko"/>
              </a:rPr>
              <a:t>PUT ON YOUR GLASSES</a:t>
            </a:r>
            <a:br>
              <a:rPr lang="es" sz="1000" dirty="0">
                <a:solidFill>
                  <a:srgbClr val="051357"/>
                </a:solidFill>
              </a:rPr>
            </a:br>
            <a:r>
              <a:rPr lang="es" sz="1000" dirty="0">
                <a:solidFill>
                  <a:srgbClr val="051357"/>
                </a:solidFill>
              </a:rPr>
              <a:t>Use designated glasses to visualize.</a:t>
            </a:r>
            <a:endParaRPr sz="1000" dirty="0">
              <a:solidFill>
                <a:srgbClr val="051357"/>
              </a:solidFill>
            </a:endParaRPr>
          </a:p>
        </p:txBody>
      </p:sp>
      <p:sp>
        <p:nvSpPr>
          <p:cNvPr id="272" name="Google Shape;272;p19"/>
          <p:cNvSpPr txBox="1">
            <a:spLocks noGrp="1"/>
          </p:cNvSpPr>
          <p:nvPr>
            <p:ph type="subTitle" idx="4294967295"/>
          </p:nvPr>
        </p:nvSpPr>
        <p:spPr>
          <a:xfrm>
            <a:off x="2800913" y="3027351"/>
            <a:ext cx="1098600" cy="8436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s" sz="1400" dirty="0">
                <a:solidFill>
                  <a:srgbClr val="051357"/>
                </a:solidFill>
                <a:latin typeface="Teko"/>
                <a:ea typeface="Teko"/>
                <a:cs typeface="Teko"/>
                <a:sym typeface="Teko"/>
              </a:rPr>
              <a:t>SCAN THE SITE</a:t>
            </a:r>
            <a:br>
              <a:rPr lang="es" sz="1000" dirty="0">
                <a:solidFill>
                  <a:srgbClr val="051357"/>
                </a:solidFill>
              </a:rPr>
            </a:br>
            <a:r>
              <a:rPr lang="es" sz="1000" dirty="0">
                <a:solidFill>
                  <a:srgbClr val="051357"/>
                </a:solidFill>
              </a:rPr>
              <a:t>Scan your place/future place plans.</a:t>
            </a:r>
            <a:endParaRPr sz="1000" dirty="0">
              <a:solidFill>
                <a:srgbClr val="051357"/>
              </a:solidFill>
            </a:endParaRPr>
          </a:p>
        </p:txBody>
      </p:sp>
      <p:sp>
        <p:nvSpPr>
          <p:cNvPr id="273" name="Google Shape;273;p19"/>
          <p:cNvSpPr txBox="1">
            <a:spLocks noGrp="1"/>
          </p:cNvSpPr>
          <p:nvPr>
            <p:ph type="subTitle" idx="4294967295"/>
          </p:nvPr>
        </p:nvSpPr>
        <p:spPr>
          <a:xfrm>
            <a:off x="3977459" y="3027350"/>
            <a:ext cx="1257300" cy="8436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s" sz="1400" dirty="0">
                <a:solidFill>
                  <a:srgbClr val="051357"/>
                </a:solidFill>
                <a:latin typeface="Teko"/>
                <a:ea typeface="Teko"/>
                <a:cs typeface="Teko"/>
                <a:sym typeface="Teko"/>
              </a:rPr>
              <a:t>EXPORT THE PLAN</a:t>
            </a:r>
            <a:br>
              <a:rPr lang="es" sz="1000" dirty="0">
                <a:solidFill>
                  <a:srgbClr val="051357"/>
                </a:solidFill>
              </a:rPr>
            </a:br>
            <a:r>
              <a:rPr lang="es" sz="1000" dirty="0">
                <a:solidFill>
                  <a:srgbClr val="051357"/>
                </a:solidFill>
              </a:rPr>
              <a:t>Turn it into virtual reality.</a:t>
            </a:r>
            <a:endParaRPr sz="1000" dirty="0">
              <a:solidFill>
                <a:srgbClr val="051357"/>
              </a:solidFill>
            </a:endParaRPr>
          </a:p>
        </p:txBody>
      </p:sp>
      <p:sp>
        <p:nvSpPr>
          <p:cNvPr id="274" name="Google Shape;274;p19"/>
          <p:cNvSpPr txBox="1">
            <a:spLocks noGrp="1"/>
          </p:cNvSpPr>
          <p:nvPr>
            <p:ph type="subTitle" idx="4294967295"/>
          </p:nvPr>
        </p:nvSpPr>
        <p:spPr>
          <a:xfrm>
            <a:off x="6647950" y="3027352"/>
            <a:ext cx="1257300" cy="8436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s" sz="1400" dirty="0">
                <a:solidFill>
                  <a:srgbClr val="051357"/>
                </a:solidFill>
                <a:latin typeface="Teko"/>
                <a:ea typeface="Teko"/>
                <a:cs typeface="Teko"/>
                <a:sym typeface="Teko"/>
              </a:rPr>
              <a:t>ENJOY</a:t>
            </a:r>
            <a:br>
              <a:rPr lang="es" sz="1000" dirty="0">
                <a:solidFill>
                  <a:srgbClr val="051357"/>
                </a:solidFill>
              </a:rPr>
            </a:br>
            <a:r>
              <a:rPr lang="es" sz="1000" dirty="0">
                <a:solidFill>
                  <a:srgbClr val="051357"/>
                </a:solidFill>
              </a:rPr>
              <a:t>Watch your dream come true.</a:t>
            </a:r>
            <a:endParaRPr sz="1000" dirty="0">
              <a:solidFill>
                <a:srgbClr val="051357"/>
              </a:solidFill>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31088" y="2113251"/>
            <a:ext cx="627883" cy="627883"/>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09189" y="2124227"/>
            <a:ext cx="580805" cy="580805"/>
          </a:xfrm>
          <a:prstGeom prst="rect">
            <a:avLst/>
          </a:prstGeom>
        </p:spPr>
      </p:pic>
      <p:sp>
        <p:nvSpPr>
          <p:cNvPr id="20" name="Google Shape;4176;p31"/>
          <p:cNvSpPr/>
          <p:nvPr/>
        </p:nvSpPr>
        <p:spPr>
          <a:xfrm>
            <a:off x="3041208" y="2077904"/>
            <a:ext cx="625296" cy="609156"/>
          </a:xfrm>
          <a:custGeom>
            <a:avLst/>
            <a:gdLst/>
            <a:ahLst/>
            <a:cxnLst/>
            <a:rect l="l" t="t" r="r" b="b"/>
            <a:pathLst>
              <a:path w="15853" h="19326" extrusionOk="0">
                <a:moveTo>
                  <a:pt x="9627" y="1133"/>
                </a:moveTo>
                <a:cubicBezTo>
                  <a:pt x="9938" y="1133"/>
                  <a:pt x="10191" y="1387"/>
                  <a:pt x="10191" y="1701"/>
                </a:cubicBezTo>
                <a:lnTo>
                  <a:pt x="10191" y="2265"/>
                </a:lnTo>
                <a:lnTo>
                  <a:pt x="1133" y="2265"/>
                </a:lnTo>
                <a:lnTo>
                  <a:pt x="1133" y="1701"/>
                </a:lnTo>
                <a:cubicBezTo>
                  <a:pt x="1133" y="1387"/>
                  <a:pt x="1387" y="1133"/>
                  <a:pt x="1701" y="1133"/>
                </a:cubicBezTo>
                <a:close/>
                <a:moveTo>
                  <a:pt x="10191" y="3398"/>
                </a:moveTo>
                <a:lnTo>
                  <a:pt x="10191" y="8063"/>
                </a:lnTo>
                <a:cubicBezTo>
                  <a:pt x="10009" y="7998"/>
                  <a:pt x="9817" y="7965"/>
                  <a:pt x="9625" y="7965"/>
                </a:cubicBezTo>
                <a:cubicBezTo>
                  <a:pt x="9434" y="7965"/>
                  <a:pt x="9242" y="7998"/>
                  <a:pt x="9059" y="8063"/>
                </a:cubicBezTo>
                <a:lnTo>
                  <a:pt x="9059" y="6230"/>
                </a:lnTo>
                <a:cubicBezTo>
                  <a:pt x="9059" y="5291"/>
                  <a:pt x="8298" y="4530"/>
                  <a:pt x="7362" y="4530"/>
                </a:cubicBezTo>
                <a:cubicBezTo>
                  <a:pt x="6423" y="4530"/>
                  <a:pt x="5662" y="5291"/>
                  <a:pt x="5662" y="6230"/>
                </a:cubicBezTo>
                <a:lnTo>
                  <a:pt x="5662" y="10285"/>
                </a:lnTo>
                <a:cubicBezTo>
                  <a:pt x="4346" y="10557"/>
                  <a:pt x="3401" y="11716"/>
                  <a:pt x="3398" y="13060"/>
                </a:cubicBezTo>
                <a:lnTo>
                  <a:pt x="3398" y="14231"/>
                </a:lnTo>
                <a:cubicBezTo>
                  <a:pt x="3398" y="14419"/>
                  <a:pt x="3404" y="14609"/>
                  <a:pt x="3413" y="14796"/>
                </a:cubicBezTo>
                <a:lnTo>
                  <a:pt x="1133" y="14796"/>
                </a:lnTo>
                <a:lnTo>
                  <a:pt x="1133" y="3398"/>
                </a:lnTo>
                <a:close/>
                <a:moveTo>
                  <a:pt x="3543" y="15928"/>
                </a:moveTo>
                <a:cubicBezTo>
                  <a:pt x="3606" y="16312"/>
                  <a:pt x="3694" y="16689"/>
                  <a:pt x="3802" y="17061"/>
                </a:cubicBezTo>
                <a:lnTo>
                  <a:pt x="1701" y="17061"/>
                </a:lnTo>
                <a:cubicBezTo>
                  <a:pt x="1387" y="17061"/>
                  <a:pt x="1133" y="16807"/>
                  <a:pt x="1133" y="16496"/>
                </a:cubicBezTo>
                <a:lnTo>
                  <a:pt x="1133" y="15928"/>
                </a:lnTo>
                <a:close/>
                <a:moveTo>
                  <a:pt x="7362" y="5662"/>
                </a:moveTo>
                <a:cubicBezTo>
                  <a:pt x="7673" y="5662"/>
                  <a:pt x="7927" y="5916"/>
                  <a:pt x="7927" y="6230"/>
                </a:cubicBezTo>
                <a:lnTo>
                  <a:pt x="7927" y="11928"/>
                </a:lnTo>
                <a:cubicBezTo>
                  <a:pt x="7927" y="12242"/>
                  <a:pt x="8181" y="12492"/>
                  <a:pt x="8495" y="12492"/>
                </a:cubicBezTo>
                <a:cubicBezTo>
                  <a:pt x="8806" y="12492"/>
                  <a:pt x="9059" y="12242"/>
                  <a:pt x="9059" y="11928"/>
                </a:cubicBezTo>
                <a:lnTo>
                  <a:pt x="9059" y="9663"/>
                </a:lnTo>
                <a:cubicBezTo>
                  <a:pt x="9059" y="9349"/>
                  <a:pt x="9313" y="9098"/>
                  <a:pt x="9627" y="9098"/>
                </a:cubicBezTo>
                <a:cubicBezTo>
                  <a:pt x="9938" y="9098"/>
                  <a:pt x="10191" y="9349"/>
                  <a:pt x="10191" y="9663"/>
                </a:cubicBezTo>
                <a:lnTo>
                  <a:pt x="10191" y="11928"/>
                </a:lnTo>
                <a:cubicBezTo>
                  <a:pt x="10191" y="12242"/>
                  <a:pt x="10445" y="12492"/>
                  <a:pt x="10759" y="12492"/>
                </a:cubicBezTo>
                <a:cubicBezTo>
                  <a:pt x="11070" y="12492"/>
                  <a:pt x="11324" y="12242"/>
                  <a:pt x="11324" y="11928"/>
                </a:cubicBezTo>
                <a:lnTo>
                  <a:pt x="11324" y="10795"/>
                </a:lnTo>
                <a:cubicBezTo>
                  <a:pt x="11324" y="10481"/>
                  <a:pt x="11577" y="10231"/>
                  <a:pt x="11891" y="10231"/>
                </a:cubicBezTo>
                <a:cubicBezTo>
                  <a:pt x="12202" y="10231"/>
                  <a:pt x="12456" y="10481"/>
                  <a:pt x="12456" y="10795"/>
                </a:cubicBezTo>
                <a:lnTo>
                  <a:pt x="12456" y="13060"/>
                </a:lnTo>
                <a:cubicBezTo>
                  <a:pt x="12456" y="13374"/>
                  <a:pt x="12710" y="13625"/>
                  <a:pt x="13024" y="13625"/>
                </a:cubicBezTo>
                <a:cubicBezTo>
                  <a:pt x="13335" y="13625"/>
                  <a:pt x="13588" y="13374"/>
                  <a:pt x="13588" y="13060"/>
                </a:cubicBezTo>
                <a:lnTo>
                  <a:pt x="13588" y="11928"/>
                </a:lnTo>
                <a:cubicBezTo>
                  <a:pt x="13588" y="11614"/>
                  <a:pt x="13842" y="11363"/>
                  <a:pt x="14156" y="11363"/>
                </a:cubicBezTo>
                <a:cubicBezTo>
                  <a:pt x="14467" y="11363"/>
                  <a:pt x="14721" y="11614"/>
                  <a:pt x="14721" y="11928"/>
                </a:cubicBezTo>
                <a:lnTo>
                  <a:pt x="14721" y="14231"/>
                </a:lnTo>
                <a:cubicBezTo>
                  <a:pt x="14718" y="15602"/>
                  <a:pt x="14407" y="16958"/>
                  <a:pt x="13806" y="18193"/>
                </a:cubicBezTo>
                <a:lnTo>
                  <a:pt x="5448" y="18193"/>
                </a:lnTo>
                <a:cubicBezTo>
                  <a:pt x="4844" y="16958"/>
                  <a:pt x="4533" y="15602"/>
                  <a:pt x="4530" y="14231"/>
                </a:cubicBezTo>
                <a:lnTo>
                  <a:pt x="4530" y="13060"/>
                </a:lnTo>
                <a:cubicBezTo>
                  <a:pt x="4530" y="12341"/>
                  <a:pt x="4983" y="11698"/>
                  <a:pt x="5662" y="11460"/>
                </a:cubicBezTo>
                <a:lnTo>
                  <a:pt x="5662" y="14231"/>
                </a:lnTo>
                <a:cubicBezTo>
                  <a:pt x="5662" y="14542"/>
                  <a:pt x="5916" y="14796"/>
                  <a:pt x="6230" y="14796"/>
                </a:cubicBezTo>
                <a:cubicBezTo>
                  <a:pt x="6541" y="14796"/>
                  <a:pt x="6795" y="14542"/>
                  <a:pt x="6795" y="14231"/>
                </a:cubicBezTo>
                <a:lnTo>
                  <a:pt x="6795" y="6230"/>
                </a:lnTo>
                <a:cubicBezTo>
                  <a:pt x="6795" y="5916"/>
                  <a:pt x="7048" y="5662"/>
                  <a:pt x="7362" y="5662"/>
                </a:cubicBezTo>
                <a:close/>
                <a:moveTo>
                  <a:pt x="1701" y="1"/>
                </a:moveTo>
                <a:cubicBezTo>
                  <a:pt x="762" y="1"/>
                  <a:pt x="1" y="762"/>
                  <a:pt x="1" y="1701"/>
                </a:cubicBezTo>
                <a:lnTo>
                  <a:pt x="1" y="16496"/>
                </a:lnTo>
                <a:cubicBezTo>
                  <a:pt x="1" y="17432"/>
                  <a:pt x="762" y="18193"/>
                  <a:pt x="1701" y="18193"/>
                </a:cubicBezTo>
                <a:lnTo>
                  <a:pt x="4204" y="18193"/>
                </a:lnTo>
                <a:cubicBezTo>
                  <a:pt x="4285" y="18389"/>
                  <a:pt x="4376" y="18582"/>
                  <a:pt x="4470" y="18773"/>
                </a:cubicBezTo>
                <a:lnTo>
                  <a:pt x="4590" y="19011"/>
                </a:lnTo>
                <a:cubicBezTo>
                  <a:pt x="4687" y="19204"/>
                  <a:pt x="4880" y="19325"/>
                  <a:pt x="5098" y="19325"/>
                </a:cubicBezTo>
                <a:lnTo>
                  <a:pt x="14156" y="19325"/>
                </a:lnTo>
                <a:cubicBezTo>
                  <a:pt x="14370" y="19325"/>
                  <a:pt x="14564" y="19204"/>
                  <a:pt x="14660" y="19011"/>
                </a:cubicBezTo>
                <a:lnTo>
                  <a:pt x="14781" y="18773"/>
                </a:lnTo>
                <a:cubicBezTo>
                  <a:pt x="15485" y="17363"/>
                  <a:pt x="15850" y="15808"/>
                  <a:pt x="15853" y="14231"/>
                </a:cubicBezTo>
                <a:lnTo>
                  <a:pt x="15853" y="11928"/>
                </a:lnTo>
                <a:cubicBezTo>
                  <a:pt x="15853" y="10953"/>
                  <a:pt x="15054" y="10228"/>
                  <a:pt x="14155" y="10228"/>
                </a:cubicBezTo>
                <a:cubicBezTo>
                  <a:pt x="13949" y="10228"/>
                  <a:pt x="13737" y="10266"/>
                  <a:pt x="13528" y="10348"/>
                </a:cubicBezTo>
                <a:cubicBezTo>
                  <a:pt x="13326" y="9609"/>
                  <a:pt x="12655" y="9098"/>
                  <a:pt x="11891" y="9098"/>
                </a:cubicBezTo>
                <a:cubicBezTo>
                  <a:pt x="11883" y="9098"/>
                  <a:pt x="11875" y="9098"/>
                  <a:pt x="11867" y="9098"/>
                </a:cubicBezTo>
                <a:cubicBezTo>
                  <a:pt x="11682" y="9098"/>
                  <a:pt x="11497" y="9131"/>
                  <a:pt x="11324" y="9195"/>
                </a:cubicBezTo>
                <a:lnTo>
                  <a:pt x="11324" y="1701"/>
                </a:lnTo>
                <a:cubicBezTo>
                  <a:pt x="11324" y="762"/>
                  <a:pt x="10563" y="1"/>
                  <a:pt x="9627" y="1"/>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grpSp>
        <p:nvGrpSpPr>
          <p:cNvPr id="21" name="Google Shape;3818;p31"/>
          <p:cNvGrpSpPr/>
          <p:nvPr/>
        </p:nvGrpSpPr>
        <p:grpSpPr>
          <a:xfrm>
            <a:off x="4332157" y="2077905"/>
            <a:ext cx="614597" cy="609156"/>
            <a:chOff x="4456875" y="2635825"/>
            <a:chExt cx="481825" cy="451700"/>
          </a:xfrm>
          <a:solidFill>
            <a:schemeClr val="bg1"/>
          </a:solidFill>
        </p:grpSpPr>
        <p:sp>
          <p:nvSpPr>
            <p:cNvPr id="22" name="Google Shape;3819;p31"/>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23" name="Google Shape;3820;p31"/>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24" name="Google Shape;3821;p31"/>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25" name="Google Shape;3822;p31"/>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26" name="Google Shape;3823;p31"/>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27" name="Google Shape;3824;p31"/>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grpSp>
      <p:sp>
        <p:nvSpPr>
          <p:cNvPr id="29" name="Google Shape;405;p23">
            <a:extLst>
              <a:ext uri="{FF2B5EF4-FFF2-40B4-BE49-F238E27FC236}">
                <a16:creationId xmlns:a16="http://schemas.microsoft.com/office/drawing/2014/main" id="{114D36F4-A109-B20E-E455-C1F114B6B7FF}"/>
              </a:ext>
            </a:extLst>
          </p:cNvPr>
          <p:cNvSpPr txBox="1">
            <a:spLocks noGrp="1"/>
          </p:cNvSpPr>
          <p:nvPr>
            <p:ph type="ctrTitle"/>
          </p:nvPr>
        </p:nvSpPr>
        <p:spPr>
          <a:xfrm>
            <a:off x="4648662" y="400104"/>
            <a:ext cx="4389300" cy="560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s" sz="3200" dirty="0">
                <a:solidFill>
                  <a:srgbClr val="002060"/>
                </a:solidFill>
              </a:rPr>
              <a:t>WHAT DO WE OFFER?</a:t>
            </a:r>
            <a:endParaRPr sz="3200" dirty="0">
              <a:solidFill>
                <a:srgbClr val="002060"/>
              </a:solidFill>
            </a:endParaRPr>
          </a:p>
        </p:txBody>
      </p:sp>
    </p:spTree>
    <p:extLst>
      <p:ext uri="{BB962C8B-B14F-4D97-AF65-F5344CB8AC3E}">
        <p14:creationId xmlns:p14="http://schemas.microsoft.com/office/powerpoint/2010/main" val="3656918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5" name="Google Shape;245;p19"/>
          <p:cNvSpPr/>
          <p:nvPr/>
        </p:nvSpPr>
        <p:spPr>
          <a:xfrm>
            <a:off x="2667499" y="2062886"/>
            <a:ext cx="830100" cy="830100"/>
          </a:xfrm>
          <a:prstGeom prst="rect">
            <a:avLst/>
          </a:prstGeom>
          <a:solidFill>
            <a:srgbClr val="051357">
              <a:alpha val="52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4" name="Google Shape;244;p19"/>
          <p:cNvSpPr/>
          <p:nvPr/>
        </p:nvSpPr>
        <p:spPr>
          <a:xfrm>
            <a:off x="2625224" y="2020636"/>
            <a:ext cx="914700" cy="914700"/>
          </a:xfrm>
          <a:prstGeom prst="rect">
            <a:avLst/>
          </a:prstGeom>
          <a:noFill/>
          <a:ln w="19050" cap="flat" cmpd="sng">
            <a:solidFill>
              <a:srgbClr val="0513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19"/>
          <p:cNvSpPr txBox="1">
            <a:spLocks noGrp="1"/>
          </p:cNvSpPr>
          <p:nvPr>
            <p:ph type="subTitle" idx="4294967295"/>
          </p:nvPr>
        </p:nvSpPr>
        <p:spPr>
          <a:xfrm>
            <a:off x="2533249" y="3307487"/>
            <a:ext cx="1098600" cy="8436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s" sz="1400" dirty="0">
                <a:solidFill>
                  <a:srgbClr val="051357"/>
                </a:solidFill>
                <a:latin typeface="Teko"/>
                <a:ea typeface="Teko"/>
                <a:cs typeface="Teko"/>
                <a:sym typeface="Teko"/>
              </a:rPr>
              <a:t>SCAN THE SITE</a:t>
            </a:r>
            <a:br>
              <a:rPr lang="es" sz="1000" dirty="0">
                <a:solidFill>
                  <a:srgbClr val="051357"/>
                </a:solidFill>
              </a:rPr>
            </a:br>
            <a:endParaRPr sz="1000" dirty="0">
              <a:solidFill>
                <a:srgbClr val="051357"/>
              </a:solidFill>
            </a:endParaRPr>
          </a:p>
        </p:txBody>
      </p:sp>
      <p:sp>
        <p:nvSpPr>
          <p:cNvPr id="20" name="Google Shape;4176;p31"/>
          <p:cNvSpPr/>
          <p:nvPr/>
        </p:nvSpPr>
        <p:spPr>
          <a:xfrm>
            <a:off x="2819607" y="2151852"/>
            <a:ext cx="625296" cy="609156"/>
          </a:xfrm>
          <a:custGeom>
            <a:avLst/>
            <a:gdLst/>
            <a:ahLst/>
            <a:cxnLst/>
            <a:rect l="l" t="t" r="r" b="b"/>
            <a:pathLst>
              <a:path w="15853" h="19326" extrusionOk="0">
                <a:moveTo>
                  <a:pt x="9627" y="1133"/>
                </a:moveTo>
                <a:cubicBezTo>
                  <a:pt x="9938" y="1133"/>
                  <a:pt x="10191" y="1387"/>
                  <a:pt x="10191" y="1701"/>
                </a:cubicBezTo>
                <a:lnTo>
                  <a:pt x="10191" y="2265"/>
                </a:lnTo>
                <a:lnTo>
                  <a:pt x="1133" y="2265"/>
                </a:lnTo>
                <a:lnTo>
                  <a:pt x="1133" y="1701"/>
                </a:lnTo>
                <a:cubicBezTo>
                  <a:pt x="1133" y="1387"/>
                  <a:pt x="1387" y="1133"/>
                  <a:pt x="1701" y="1133"/>
                </a:cubicBezTo>
                <a:close/>
                <a:moveTo>
                  <a:pt x="10191" y="3398"/>
                </a:moveTo>
                <a:lnTo>
                  <a:pt x="10191" y="8063"/>
                </a:lnTo>
                <a:cubicBezTo>
                  <a:pt x="10009" y="7998"/>
                  <a:pt x="9817" y="7965"/>
                  <a:pt x="9625" y="7965"/>
                </a:cubicBezTo>
                <a:cubicBezTo>
                  <a:pt x="9434" y="7965"/>
                  <a:pt x="9242" y="7998"/>
                  <a:pt x="9059" y="8063"/>
                </a:cubicBezTo>
                <a:lnTo>
                  <a:pt x="9059" y="6230"/>
                </a:lnTo>
                <a:cubicBezTo>
                  <a:pt x="9059" y="5291"/>
                  <a:pt x="8298" y="4530"/>
                  <a:pt x="7362" y="4530"/>
                </a:cubicBezTo>
                <a:cubicBezTo>
                  <a:pt x="6423" y="4530"/>
                  <a:pt x="5662" y="5291"/>
                  <a:pt x="5662" y="6230"/>
                </a:cubicBezTo>
                <a:lnTo>
                  <a:pt x="5662" y="10285"/>
                </a:lnTo>
                <a:cubicBezTo>
                  <a:pt x="4346" y="10557"/>
                  <a:pt x="3401" y="11716"/>
                  <a:pt x="3398" y="13060"/>
                </a:cubicBezTo>
                <a:lnTo>
                  <a:pt x="3398" y="14231"/>
                </a:lnTo>
                <a:cubicBezTo>
                  <a:pt x="3398" y="14419"/>
                  <a:pt x="3404" y="14609"/>
                  <a:pt x="3413" y="14796"/>
                </a:cubicBezTo>
                <a:lnTo>
                  <a:pt x="1133" y="14796"/>
                </a:lnTo>
                <a:lnTo>
                  <a:pt x="1133" y="3398"/>
                </a:lnTo>
                <a:close/>
                <a:moveTo>
                  <a:pt x="3543" y="15928"/>
                </a:moveTo>
                <a:cubicBezTo>
                  <a:pt x="3606" y="16312"/>
                  <a:pt x="3694" y="16689"/>
                  <a:pt x="3802" y="17061"/>
                </a:cubicBezTo>
                <a:lnTo>
                  <a:pt x="1701" y="17061"/>
                </a:lnTo>
                <a:cubicBezTo>
                  <a:pt x="1387" y="17061"/>
                  <a:pt x="1133" y="16807"/>
                  <a:pt x="1133" y="16496"/>
                </a:cubicBezTo>
                <a:lnTo>
                  <a:pt x="1133" y="15928"/>
                </a:lnTo>
                <a:close/>
                <a:moveTo>
                  <a:pt x="7362" y="5662"/>
                </a:moveTo>
                <a:cubicBezTo>
                  <a:pt x="7673" y="5662"/>
                  <a:pt x="7927" y="5916"/>
                  <a:pt x="7927" y="6230"/>
                </a:cubicBezTo>
                <a:lnTo>
                  <a:pt x="7927" y="11928"/>
                </a:lnTo>
                <a:cubicBezTo>
                  <a:pt x="7927" y="12242"/>
                  <a:pt x="8181" y="12492"/>
                  <a:pt x="8495" y="12492"/>
                </a:cubicBezTo>
                <a:cubicBezTo>
                  <a:pt x="8806" y="12492"/>
                  <a:pt x="9059" y="12242"/>
                  <a:pt x="9059" y="11928"/>
                </a:cubicBezTo>
                <a:lnTo>
                  <a:pt x="9059" y="9663"/>
                </a:lnTo>
                <a:cubicBezTo>
                  <a:pt x="9059" y="9349"/>
                  <a:pt x="9313" y="9098"/>
                  <a:pt x="9627" y="9098"/>
                </a:cubicBezTo>
                <a:cubicBezTo>
                  <a:pt x="9938" y="9098"/>
                  <a:pt x="10191" y="9349"/>
                  <a:pt x="10191" y="9663"/>
                </a:cubicBezTo>
                <a:lnTo>
                  <a:pt x="10191" y="11928"/>
                </a:lnTo>
                <a:cubicBezTo>
                  <a:pt x="10191" y="12242"/>
                  <a:pt x="10445" y="12492"/>
                  <a:pt x="10759" y="12492"/>
                </a:cubicBezTo>
                <a:cubicBezTo>
                  <a:pt x="11070" y="12492"/>
                  <a:pt x="11324" y="12242"/>
                  <a:pt x="11324" y="11928"/>
                </a:cubicBezTo>
                <a:lnTo>
                  <a:pt x="11324" y="10795"/>
                </a:lnTo>
                <a:cubicBezTo>
                  <a:pt x="11324" y="10481"/>
                  <a:pt x="11577" y="10231"/>
                  <a:pt x="11891" y="10231"/>
                </a:cubicBezTo>
                <a:cubicBezTo>
                  <a:pt x="12202" y="10231"/>
                  <a:pt x="12456" y="10481"/>
                  <a:pt x="12456" y="10795"/>
                </a:cubicBezTo>
                <a:lnTo>
                  <a:pt x="12456" y="13060"/>
                </a:lnTo>
                <a:cubicBezTo>
                  <a:pt x="12456" y="13374"/>
                  <a:pt x="12710" y="13625"/>
                  <a:pt x="13024" y="13625"/>
                </a:cubicBezTo>
                <a:cubicBezTo>
                  <a:pt x="13335" y="13625"/>
                  <a:pt x="13588" y="13374"/>
                  <a:pt x="13588" y="13060"/>
                </a:cubicBezTo>
                <a:lnTo>
                  <a:pt x="13588" y="11928"/>
                </a:lnTo>
                <a:cubicBezTo>
                  <a:pt x="13588" y="11614"/>
                  <a:pt x="13842" y="11363"/>
                  <a:pt x="14156" y="11363"/>
                </a:cubicBezTo>
                <a:cubicBezTo>
                  <a:pt x="14467" y="11363"/>
                  <a:pt x="14721" y="11614"/>
                  <a:pt x="14721" y="11928"/>
                </a:cubicBezTo>
                <a:lnTo>
                  <a:pt x="14721" y="14231"/>
                </a:lnTo>
                <a:cubicBezTo>
                  <a:pt x="14718" y="15602"/>
                  <a:pt x="14407" y="16958"/>
                  <a:pt x="13806" y="18193"/>
                </a:cubicBezTo>
                <a:lnTo>
                  <a:pt x="5448" y="18193"/>
                </a:lnTo>
                <a:cubicBezTo>
                  <a:pt x="4844" y="16958"/>
                  <a:pt x="4533" y="15602"/>
                  <a:pt x="4530" y="14231"/>
                </a:cubicBezTo>
                <a:lnTo>
                  <a:pt x="4530" y="13060"/>
                </a:lnTo>
                <a:cubicBezTo>
                  <a:pt x="4530" y="12341"/>
                  <a:pt x="4983" y="11698"/>
                  <a:pt x="5662" y="11460"/>
                </a:cubicBezTo>
                <a:lnTo>
                  <a:pt x="5662" y="14231"/>
                </a:lnTo>
                <a:cubicBezTo>
                  <a:pt x="5662" y="14542"/>
                  <a:pt x="5916" y="14796"/>
                  <a:pt x="6230" y="14796"/>
                </a:cubicBezTo>
                <a:cubicBezTo>
                  <a:pt x="6541" y="14796"/>
                  <a:pt x="6795" y="14542"/>
                  <a:pt x="6795" y="14231"/>
                </a:cubicBezTo>
                <a:lnTo>
                  <a:pt x="6795" y="6230"/>
                </a:lnTo>
                <a:cubicBezTo>
                  <a:pt x="6795" y="5916"/>
                  <a:pt x="7048" y="5662"/>
                  <a:pt x="7362" y="5662"/>
                </a:cubicBezTo>
                <a:close/>
                <a:moveTo>
                  <a:pt x="1701" y="1"/>
                </a:moveTo>
                <a:cubicBezTo>
                  <a:pt x="762" y="1"/>
                  <a:pt x="1" y="762"/>
                  <a:pt x="1" y="1701"/>
                </a:cubicBezTo>
                <a:lnTo>
                  <a:pt x="1" y="16496"/>
                </a:lnTo>
                <a:cubicBezTo>
                  <a:pt x="1" y="17432"/>
                  <a:pt x="762" y="18193"/>
                  <a:pt x="1701" y="18193"/>
                </a:cubicBezTo>
                <a:lnTo>
                  <a:pt x="4204" y="18193"/>
                </a:lnTo>
                <a:cubicBezTo>
                  <a:pt x="4285" y="18389"/>
                  <a:pt x="4376" y="18582"/>
                  <a:pt x="4470" y="18773"/>
                </a:cubicBezTo>
                <a:lnTo>
                  <a:pt x="4590" y="19011"/>
                </a:lnTo>
                <a:cubicBezTo>
                  <a:pt x="4687" y="19204"/>
                  <a:pt x="4880" y="19325"/>
                  <a:pt x="5098" y="19325"/>
                </a:cubicBezTo>
                <a:lnTo>
                  <a:pt x="14156" y="19325"/>
                </a:lnTo>
                <a:cubicBezTo>
                  <a:pt x="14370" y="19325"/>
                  <a:pt x="14564" y="19204"/>
                  <a:pt x="14660" y="19011"/>
                </a:cubicBezTo>
                <a:lnTo>
                  <a:pt x="14781" y="18773"/>
                </a:lnTo>
                <a:cubicBezTo>
                  <a:pt x="15485" y="17363"/>
                  <a:pt x="15850" y="15808"/>
                  <a:pt x="15853" y="14231"/>
                </a:cubicBezTo>
                <a:lnTo>
                  <a:pt x="15853" y="11928"/>
                </a:lnTo>
                <a:cubicBezTo>
                  <a:pt x="15853" y="10953"/>
                  <a:pt x="15054" y="10228"/>
                  <a:pt x="14155" y="10228"/>
                </a:cubicBezTo>
                <a:cubicBezTo>
                  <a:pt x="13949" y="10228"/>
                  <a:pt x="13737" y="10266"/>
                  <a:pt x="13528" y="10348"/>
                </a:cubicBezTo>
                <a:cubicBezTo>
                  <a:pt x="13326" y="9609"/>
                  <a:pt x="12655" y="9098"/>
                  <a:pt x="11891" y="9098"/>
                </a:cubicBezTo>
                <a:cubicBezTo>
                  <a:pt x="11883" y="9098"/>
                  <a:pt x="11875" y="9098"/>
                  <a:pt x="11867" y="9098"/>
                </a:cubicBezTo>
                <a:cubicBezTo>
                  <a:pt x="11682" y="9098"/>
                  <a:pt x="11497" y="9131"/>
                  <a:pt x="11324" y="9195"/>
                </a:cubicBezTo>
                <a:lnTo>
                  <a:pt x="11324" y="1701"/>
                </a:lnTo>
                <a:cubicBezTo>
                  <a:pt x="11324" y="762"/>
                  <a:pt x="10563" y="1"/>
                  <a:pt x="9627" y="1"/>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10425" y="1129014"/>
            <a:ext cx="2158896" cy="2158896"/>
          </a:xfrm>
          <a:prstGeom prst="rect">
            <a:avLst/>
          </a:prstGeom>
        </p:spPr>
      </p:pic>
      <p:sp>
        <p:nvSpPr>
          <p:cNvPr id="9" name="TextBox 8"/>
          <p:cNvSpPr txBox="1"/>
          <p:nvPr/>
        </p:nvSpPr>
        <p:spPr>
          <a:xfrm>
            <a:off x="4675094" y="3711623"/>
            <a:ext cx="2334814" cy="954107"/>
          </a:xfrm>
          <a:prstGeom prst="rect">
            <a:avLst/>
          </a:prstGeom>
          <a:noFill/>
        </p:spPr>
        <p:txBody>
          <a:bodyPr wrap="square" rtlCol="0">
            <a:spAutoFit/>
          </a:bodyPr>
          <a:lstStyle/>
          <a:p>
            <a:pPr marL="285750" indent="-285750">
              <a:buFont typeface="Arial" panose="020B0604020202020204" pitchFamily="34" charset="0"/>
              <a:buChar char="•"/>
            </a:pPr>
            <a:r>
              <a:rPr lang="es" dirty="0">
                <a:solidFill>
                  <a:srgbClr val="051357"/>
                </a:solidFill>
                <a:latin typeface="Abel"/>
                <a:sym typeface="Abel"/>
              </a:rPr>
              <a:t>ACCESS THE MOBILE APP.</a:t>
            </a:r>
          </a:p>
          <a:p>
            <a:pPr marL="285750" indent="-285750">
              <a:buFont typeface="Arial" panose="020B0604020202020204" pitchFamily="34" charset="0"/>
              <a:buChar char="•"/>
            </a:pPr>
            <a:r>
              <a:rPr lang="es" dirty="0">
                <a:solidFill>
                  <a:srgbClr val="051357"/>
                </a:solidFill>
                <a:latin typeface="Abel"/>
                <a:sym typeface="Abel"/>
              </a:rPr>
              <a:t>SCAN YOUR PLACE.</a:t>
            </a:r>
          </a:p>
          <a:p>
            <a:pPr marL="285750" indent="-285750">
              <a:buFont typeface="Arial" panose="020B0604020202020204" pitchFamily="34" charset="0"/>
              <a:buChar char="•"/>
            </a:pPr>
            <a:r>
              <a:rPr lang="es" dirty="0">
                <a:solidFill>
                  <a:srgbClr val="051357"/>
                </a:solidFill>
                <a:latin typeface="Abel"/>
                <a:sym typeface="Abel"/>
              </a:rPr>
              <a:t>SCAN FUTURE PLACE PLANS.</a:t>
            </a:r>
            <a:endParaRPr lang="en-US" sz="2400" dirty="0"/>
          </a:p>
        </p:txBody>
      </p:sp>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02823" y="2892986"/>
            <a:ext cx="2151530" cy="2151530"/>
          </a:xfrm>
          <a:prstGeom prst="rect">
            <a:avLst/>
          </a:prstGeom>
        </p:spPr>
      </p:pic>
      <p:sp>
        <p:nvSpPr>
          <p:cNvPr id="35" name="Google Shape;405;p23">
            <a:extLst>
              <a:ext uri="{FF2B5EF4-FFF2-40B4-BE49-F238E27FC236}">
                <a16:creationId xmlns:a16="http://schemas.microsoft.com/office/drawing/2014/main" id="{114D36F4-A109-B20E-E455-C1F114B6B7FF}"/>
              </a:ext>
            </a:extLst>
          </p:cNvPr>
          <p:cNvSpPr txBox="1">
            <a:spLocks noGrp="1"/>
          </p:cNvSpPr>
          <p:nvPr>
            <p:ph type="ctrTitle"/>
          </p:nvPr>
        </p:nvSpPr>
        <p:spPr>
          <a:xfrm>
            <a:off x="4648662" y="400104"/>
            <a:ext cx="4389300" cy="560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s" sz="3200" dirty="0">
                <a:solidFill>
                  <a:srgbClr val="002060"/>
                </a:solidFill>
              </a:rPr>
              <a:t>WHAT DO WE OFFER?</a:t>
            </a:r>
            <a:endParaRPr sz="3200" dirty="0">
              <a:solidFill>
                <a:srgbClr val="002060"/>
              </a:solidFill>
            </a:endParaRPr>
          </a:p>
        </p:txBody>
      </p:sp>
    </p:spTree>
    <p:extLst>
      <p:ext uri="{BB962C8B-B14F-4D97-AF65-F5344CB8AC3E}">
        <p14:creationId xmlns:p14="http://schemas.microsoft.com/office/powerpoint/2010/main" val="33720566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grpId="0" nodeType="withEffect">
                                  <p:stCondLst>
                                    <p:cond delay="0"/>
                                  </p:stCondLst>
                                  <p:childTnLst>
                                    <p:animScale>
                                      <p:cBhvr>
                                        <p:cTn id="6" dur="2000" fill="hold"/>
                                        <p:tgtEl>
                                          <p:spTgt spid="245"/>
                                        </p:tgtEl>
                                      </p:cBhvr>
                                      <p:by x="150000" y="150000"/>
                                    </p:animScale>
                                  </p:childTnLst>
                                </p:cTn>
                              </p:par>
                              <p:par>
                                <p:cTn id="7" presetID="6" presetClass="emph" presetSubtype="0" fill="hold" grpId="0" nodeType="withEffect">
                                  <p:stCondLst>
                                    <p:cond delay="0"/>
                                  </p:stCondLst>
                                  <p:childTnLst>
                                    <p:animScale>
                                      <p:cBhvr>
                                        <p:cTn id="8" dur="2000" fill="hold"/>
                                        <p:tgtEl>
                                          <p:spTgt spid="244"/>
                                        </p:tgtEl>
                                      </p:cBhvr>
                                      <p:by x="150000" y="150000"/>
                                    </p:animScale>
                                  </p:childTnLst>
                                </p:cTn>
                              </p:par>
                              <p:par>
                                <p:cTn id="9" presetID="6" presetClass="emph" presetSubtype="0" fill="hold" grpId="0" nodeType="withEffect">
                                  <p:stCondLst>
                                    <p:cond delay="0"/>
                                  </p:stCondLst>
                                  <p:childTnLst>
                                    <p:animScale>
                                      <p:cBhvr>
                                        <p:cTn id="10" dur="2000" fill="hold"/>
                                        <p:tgtEl>
                                          <p:spTgt spid="272">
                                            <p:txEl>
                                              <p:pRg st="0" end="0"/>
                                            </p:txEl>
                                          </p:spTgt>
                                        </p:tgtEl>
                                      </p:cBhvr>
                                      <p:by x="150000" y="150000"/>
                                    </p:animScale>
                                  </p:childTnLst>
                                </p:cTn>
                              </p:par>
                              <p:par>
                                <p:cTn id="11" presetID="6" presetClass="emph" presetSubtype="0" fill="hold" grpId="0" nodeType="withEffect">
                                  <p:stCondLst>
                                    <p:cond delay="0"/>
                                  </p:stCondLst>
                                  <p:childTnLst>
                                    <p:animScale>
                                      <p:cBhvr>
                                        <p:cTn id="12" dur="2000" fill="hold"/>
                                        <p:tgtEl>
                                          <p:spTgt spid="20"/>
                                        </p:tgtEl>
                                      </p:cBhvr>
                                      <p:by x="150000" y="150000"/>
                                    </p:animScale>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barn(inVertical)">
                                      <p:cBhvr>
                                        <p:cTn id="17" dur="500"/>
                                        <p:tgtEl>
                                          <p:spTgt spid="8"/>
                                        </p:tgtEl>
                                      </p:cBhvr>
                                    </p:animEffect>
                                  </p:childTnLst>
                                </p:cTn>
                              </p:par>
                              <p:par>
                                <p:cTn id="18" presetID="16" presetClass="entr" presetSubtype="21" fill="hold" nodeType="with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barn(inVertical)">
                                      <p:cBhvr>
                                        <p:cTn id="20" dur="500"/>
                                        <p:tgtEl>
                                          <p:spTgt spid="10"/>
                                        </p:tgtEl>
                                      </p:cBhvr>
                                    </p:animEffect>
                                  </p:childTnLst>
                                </p:cTn>
                              </p:par>
                              <p:par>
                                <p:cTn id="21" presetID="16" presetClass="entr" presetSubtype="21"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barn(inVertical)">
                                      <p:cBhvr>
                                        <p:cTn id="2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 grpId="0" animBg="1"/>
      <p:bldP spid="244" grpId="0" animBg="1"/>
      <p:bldP spid="272" grpId="0" build="p"/>
      <p:bldP spid="20" grpId="0" animBg="1"/>
      <p:bldP spid="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8" name="Google Shape;248;p19"/>
          <p:cNvSpPr/>
          <p:nvPr/>
        </p:nvSpPr>
        <p:spPr>
          <a:xfrm>
            <a:off x="7583247" y="2124742"/>
            <a:ext cx="914700" cy="914700"/>
          </a:xfrm>
          <a:prstGeom prst="rect">
            <a:avLst/>
          </a:prstGeom>
          <a:noFill/>
          <a:ln w="19050" cap="flat" cmpd="sng">
            <a:solidFill>
              <a:srgbClr val="0513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19"/>
          <p:cNvSpPr/>
          <p:nvPr/>
        </p:nvSpPr>
        <p:spPr>
          <a:xfrm>
            <a:off x="7625522" y="2166992"/>
            <a:ext cx="830100" cy="830100"/>
          </a:xfrm>
          <a:prstGeom prst="rect">
            <a:avLst/>
          </a:prstGeom>
          <a:solidFill>
            <a:srgbClr val="051357">
              <a:alpha val="52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19"/>
          <p:cNvSpPr txBox="1">
            <a:spLocks noGrp="1"/>
          </p:cNvSpPr>
          <p:nvPr>
            <p:ph type="subTitle" idx="4294967295"/>
          </p:nvPr>
        </p:nvSpPr>
        <p:spPr>
          <a:xfrm>
            <a:off x="7411922" y="3314925"/>
            <a:ext cx="1257300" cy="8436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s" sz="1400" dirty="0">
                <a:solidFill>
                  <a:srgbClr val="051357"/>
                </a:solidFill>
                <a:latin typeface="Teko"/>
                <a:ea typeface="Teko"/>
                <a:cs typeface="Teko"/>
                <a:sym typeface="Teko"/>
              </a:rPr>
              <a:t>EXPORT THE PLAN</a:t>
            </a:r>
            <a:br>
              <a:rPr lang="es" sz="1000" dirty="0">
                <a:solidFill>
                  <a:srgbClr val="051357"/>
                </a:solidFill>
              </a:rPr>
            </a:br>
            <a:endParaRPr sz="1000" dirty="0">
              <a:solidFill>
                <a:srgbClr val="051357"/>
              </a:solidFill>
            </a:endParaRPr>
          </a:p>
        </p:txBody>
      </p:sp>
      <p:grpSp>
        <p:nvGrpSpPr>
          <p:cNvPr id="21" name="Google Shape;3818;p31"/>
          <p:cNvGrpSpPr/>
          <p:nvPr/>
        </p:nvGrpSpPr>
        <p:grpSpPr>
          <a:xfrm>
            <a:off x="7744004" y="2255959"/>
            <a:ext cx="614597" cy="609156"/>
            <a:chOff x="4456875" y="2635825"/>
            <a:chExt cx="481825" cy="451700"/>
          </a:xfrm>
          <a:solidFill>
            <a:schemeClr val="bg1"/>
          </a:solidFill>
        </p:grpSpPr>
        <p:sp>
          <p:nvSpPr>
            <p:cNvPr id="22" name="Google Shape;3819;p31"/>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23" name="Google Shape;3820;p31"/>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24" name="Google Shape;3821;p31"/>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25" name="Google Shape;3822;p31"/>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26" name="Google Shape;3823;p31"/>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27" name="Google Shape;3824;p31"/>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gr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21330" y="1059192"/>
            <a:ext cx="2988079" cy="1992051"/>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15291" y="2582092"/>
            <a:ext cx="2301206" cy="2282329"/>
          </a:xfrm>
          <a:prstGeom prst="rect">
            <a:avLst/>
          </a:prstGeom>
        </p:spPr>
      </p:pic>
      <p:sp>
        <p:nvSpPr>
          <p:cNvPr id="28" name="TextBox 27"/>
          <p:cNvSpPr txBox="1"/>
          <p:nvPr/>
        </p:nvSpPr>
        <p:spPr>
          <a:xfrm>
            <a:off x="4135119" y="3591058"/>
            <a:ext cx="2774290" cy="1107996"/>
          </a:xfrm>
          <a:prstGeom prst="rect">
            <a:avLst/>
          </a:prstGeom>
          <a:noFill/>
        </p:spPr>
        <p:txBody>
          <a:bodyPr wrap="square" rtlCol="0">
            <a:spAutoFit/>
          </a:bodyPr>
          <a:lstStyle/>
          <a:p>
            <a:pPr marL="285750" indent="-285750">
              <a:buFont typeface="Arial" panose="020B0604020202020204" pitchFamily="34" charset="0"/>
              <a:buChar char="•"/>
            </a:pPr>
            <a:r>
              <a:rPr lang="es" dirty="0">
                <a:solidFill>
                  <a:srgbClr val="051357"/>
                </a:solidFill>
                <a:latin typeface="Abel"/>
                <a:sym typeface="Abel"/>
              </a:rPr>
              <a:t>SEND PLANS TO AN ONLINE PLATFORM.</a:t>
            </a:r>
          </a:p>
          <a:p>
            <a:pPr marL="285750" indent="-285750">
              <a:buFont typeface="Arial" panose="020B0604020202020204" pitchFamily="34" charset="0"/>
              <a:buChar char="•"/>
            </a:pPr>
            <a:r>
              <a:rPr lang="es" dirty="0">
                <a:solidFill>
                  <a:srgbClr val="051357"/>
                </a:solidFill>
                <a:latin typeface="Abel"/>
                <a:sym typeface="Abel"/>
              </a:rPr>
              <a:t>RENDER TO VR FORMAT.</a:t>
            </a:r>
          </a:p>
          <a:p>
            <a:pPr marL="285750" indent="-285750">
              <a:buFont typeface="Arial" panose="020B0604020202020204" pitchFamily="34" charset="0"/>
              <a:buChar char="•"/>
            </a:pPr>
            <a:endParaRPr lang="en-US" sz="2400" dirty="0"/>
          </a:p>
        </p:txBody>
      </p:sp>
      <p:sp>
        <p:nvSpPr>
          <p:cNvPr id="30" name="Google Shape;405;p23">
            <a:extLst>
              <a:ext uri="{FF2B5EF4-FFF2-40B4-BE49-F238E27FC236}">
                <a16:creationId xmlns:a16="http://schemas.microsoft.com/office/drawing/2014/main" id="{114D36F4-A109-B20E-E455-C1F114B6B7FF}"/>
              </a:ext>
            </a:extLst>
          </p:cNvPr>
          <p:cNvSpPr txBox="1">
            <a:spLocks noGrp="1"/>
          </p:cNvSpPr>
          <p:nvPr>
            <p:ph type="ctrTitle"/>
          </p:nvPr>
        </p:nvSpPr>
        <p:spPr>
          <a:xfrm>
            <a:off x="4648662" y="400104"/>
            <a:ext cx="4389300" cy="560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s" sz="3200" dirty="0">
                <a:solidFill>
                  <a:srgbClr val="002060"/>
                </a:solidFill>
              </a:rPr>
              <a:t>WHAT DO WE OFFER?</a:t>
            </a:r>
            <a:endParaRPr sz="3200" dirty="0">
              <a:solidFill>
                <a:srgbClr val="002060"/>
              </a:solidFill>
            </a:endParaRPr>
          </a:p>
        </p:txBody>
      </p:sp>
    </p:spTree>
    <p:extLst>
      <p:ext uri="{BB962C8B-B14F-4D97-AF65-F5344CB8AC3E}">
        <p14:creationId xmlns:p14="http://schemas.microsoft.com/office/powerpoint/2010/main" val="6782516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grpId="0" nodeType="withEffect">
                                  <p:stCondLst>
                                    <p:cond delay="0"/>
                                  </p:stCondLst>
                                  <p:childTnLst>
                                    <p:animScale>
                                      <p:cBhvr>
                                        <p:cTn id="6" dur="2000" fill="hold"/>
                                        <p:tgtEl>
                                          <p:spTgt spid="248"/>
                                        </p:tgtEl>
                                      </p:cBhvr>
                                      <p:by x="150000" y="150000"/>
                                    </p:animScale>
                                  </p:childTnLst>
                                </p:cTn>
                              </p:par>
                              <p:par>
                                <p:cTn id="7" presetID="6" presetClass="emph" presetSubtype="0" fill="hold" grpId="0" nodeType="withEffect">
                                  <p:stCondLst>
                                    <p:cond delay="0"/>
                                  </p:stCondLst>
                                  <p:childTnLst>
                                    <p:animScale>
                                      <p:cBhvr>
                                        <p:cTn id="8" dur="2000" fill="hold"/>
                                        <p:tgtEl>
                                          <p:spTgt spid="249"/>
                                        </p:tgtEl>
                                      </p:cBhvr>
                                      <p:by x="150000" y="150000"/>
                                    </p:animScale>
                                  </p:childTnLst>
                                </p:cTn>
                              </p:par>
                              <p:par>
                                <p:cTn id="9" presetID="6" presetClass="emph" presetSubtype="0" fill="hold" grpId="0" nodeType="withEffect">
                                  <p:stCondLst>
                                    <p:cond delay="0"/>
                                  </p:stCondLst>
                                  <p:childTnLst>
                                    <p:animScale>
                                      <p:cBhvr>
                                        <p:cTn id="10" dur="2000" fill="hold"/>
                                        <p:tgtEl>
                                          <p:spTgt spid="273">
                                            <p:txEl>
                                              <p:pRg st="0" end="0"/>
                                            </p:txEl>
                                          </p:spTgt>
                                        </p:tgtEl>
                                      </p:cBhvr>
                                      <p:by x="150000" y="150000"/>
                                    </p:animScale>
                                  </p:childTnLst>
                                </p:cTn>
                              </p:par>
                              <p:par>
                                <p:cTn id="11" presetID="6" presetClass="emph" presetSubtype="0" fill="hold" nodeType="withEffect">
                                  <p:stCondLst>
                                    <p:cond delay="0"/>
                                  </p:stCondLst>
                                  <p:childTnLst>
                                    <p:animScale>
                                      <p:cBhvr>
                                        <p:cTn id="12" dur="2000" fill="hold"/>
                                        <p:tgtEl>
                                          <p:spTgt spid="21"/>
                                        </p:tgtEl>
                                      </p:cBhvr>
                                      <p:by x="150000" y="150000"/>
                                    </p:animScale>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barn(inVertical)">
                                      <p:cBhvr>
                                        <p:cTn id="17" dur="500"/>
                                        <p:tgtEl>
                                          <p:spTgt spid="2"/>
                                        </p:tgtEl>
                                      </p:cBhvr>
                                    </p:animEffect>
                                  </p:childTnLst>
                                </p:cTn>
                              </p:par>
                              <p:par>
                                <p:cTn id="18" presetID="16" presetClass="entr" presetSubtype="21" fill="hold" nodeType="with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barn(inVertical)">
                                      <p:cBhvr>
                                        <p:cTn id="20" dur="500"/>
                                        <p:tgtEl>
                                          <p:spTgt spid="3"/>
                                        </p:tgtEl>
                                      </p:cBhvr>
                                    </p:animEffect>
                                  </p:childTnLst>
                                </p:cTn>
                              </p:par>
                              <p:par>
                                <p:cTn id="21" presetID="16" presetClass="entr" presetSubtype="21" fill="hold" grpId="0" nodeType="withEffect">
                                  <p:stCondLst>
                                    <p:cond delay="0"/>
                                  </p:stCondLst>
                                  <p:childTnLst>
                                    <p:set>
                                      <p:cBhvr>
                                        <p:cTn id="22" dur="1" fill="hold">
                                          <p:stCondLst>
                                            <p:cond delay="0"/>
                                          </p:stCondLst>
                                        </p:cTn>
                                        <p:tgtEl>
                                          <p:spTgt spid="28"/>
                                        </p:tgtEl>
                                        <p:attrNameLst>
                                          <p:attrName>style.visibility</p:attrName>
                                        </p:attrNameLst>
                                      </p:cBhvr>
                                      <p:to>
                                        <p:strVal val="visible"/>
                                      </p:to>
                                    </p:set>
                                    <p:animEffect transition="in" filter="barn(inVertical)">
                                      <p:cBhvr>
                                        <p:cTn id="23"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8" grpId="0" animBg="1"/>
      <p:bldP spid="249" grpId="0" animBg="1"/>
      <p:bldP spid="273" grpId="0" build="p"/>
      <p:bldP spid="2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6" name="Google Shape;246;p19"/>
          <p:cNvSpPr/>
          <p:nvPr/>
        </p:nvSpPr>
        <p:spPr>
          <a:xfrm rot="10800000">
            <a:off x="2600301" y="1930217"/>
            <a:ext cx="914700" cy="914700"/>
          </a:xfrm>
          <a:prstGeom prst="rect">
            <a:avLst/>
          </a:prstGeom>
          <a:noFill/>
          <a:ln w="19050" cap="flat" cmpd="sng">
            <a:solidFill>
              <a:srgbClr val="0513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9"/>
          <p:cNvSpPr/>
          <p:nvPr/>
        </p:nvSpPr>
        <p:spPr>
          <a:xfrm rot="10800000">
            <a:off x="2642626" y="1972517"/>
            <a:ext cx="830100" cy="830100"/>
          </a:xfrm>
          <a:prstGeom prst="rect">
            <a:avLst/>
          </a:prstGeom>
          <a:solidFill>
            <a:srgbClr val="051357">
              <a:alpha val="52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19"/>
          <p:cNvSpPr txBox="1">
            <a:spLocks noGrp="1"/>
          </p:cNvSpPr>
          <p:nvPr>
            <p:ph type="subTitle" idx="4294967295"/>
          </p:nvPr>
        </p:nvSpPr>
        <p:spPr>
          <a:xfrm>
            <a:off x="2417031" y="3123004"/>
            <a:ext cx="1257300" cy="10788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s" sz="1400" dirty="0">
                <a:solidFill>
                  <a:srgbClr val="051357"/>
                </a:solidFill>
                <a:latin typeface="Teko"/>
                <a:ea typeface="Teko"/>
                <a:cs typeface="Teko"/>
                <a:sym typeface="Teko"/>
              </a:rPr>
              <a:t>PUT ON YOUR GLASSES</a:t>
            </a:r>
            <a:br>
              <a:rPr lang="es" sz="1000" dirty="0">
                <a:solidFill>
                  <a:srgbClr val="051357"/>
                </a:solidFill>
              </a:rPr>
            </a:br>
            <a:endParaRPr sz="1000" dirty="0">
              <a:solidFill>
                <a:srgbClr val="051357"/>
              </a:solidFill>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35414" y="2096843"/>
            <a:ext cx="627883" cy="627883"/>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97507" y="1239890"/>
            <a:ext cx="4089130" cy="2508351"/>
          </a:xfrm>
          <a:prstGeom prst="rect">
            <a:avLst/>
          </a:prstGeom>
        </p:spPr>
      </p:pic>
      <p:sp>
        <p:nvSpPr>
          <p:cNvPr id="9" name="Rectangle 8"/>
          <p:cNvSpPr/>
          <p:nvPr/>
        </p:nvSpPr>
        <p:spPr>
          <a:xfrm>
            <a:off x="5085977" y="4258702"/>
            <a:ext cx="3369652" cy="307777"/>
          </a:xfrm>
          <a:prstGeom prst="rect">
            <a:avLst/>
          </a:prstGeom>
        </p:spPr>
        <p:txBody>
          <a:bodyPr wrap="square">
            <a:spAutoFit/>
          </a:bodyPr>
          <a:lstStyle/>
          <a:p>
            <a:pPr marL="285750" lvl="0" indent="-285750" algn="ctr">
              <a:spcAft>
                <a:spcPts val="1600"/>
              </a:spcAft>
              <a:buClr>
                <a:srgbClr val="051357"/>
              </a:buClr>
              <a:buSzPts val="1800"/>
              <a:buFont typeface="Arial" panose="020B0604020202020204" pitchFamily="34" charset="0"/>
              <a:buChar char="•"/>
            </a:pPr>
            <a:r>
              <a:rPr lang="en-US" dirty="0">
                <a:solidFill>
                  <a:srgbClr val="051357"/>
                </a:solidFill>
                <a:latin typeface="Abel"/>
                <a:sym typeface="Abel"/>
              </a:rPr>
              <a:t>USE DESIGNATED GLASSES TO VISUALIZE.</a:t>
            </a:r>
          </a:p>
        </p:txBody>
      </p:sp>
      <p:sp>
        <p:nvSpPr>
          <p:cNvPr id="33" name="Google Shape;405;p23">
            <a:extLst>
              <a:ext uri="{FF2B5EF4-FFF2-40B4-BE49-F238E27FC236}">
                <a16:creationId xmlns:a16="http://schemas.microsoft.com/office/drawing/2014/main" id="{114D36F4-A109-B20E-E455-C1F114B6B7FF}"/>
              </a:ext>
            </a:extLst>
          </p:cNvPr>
          <p:cNvSpPr txBox="1">
            <a:spLocks noGrp="1"/>
          </p:cNvSpPr>
          <p:nvPr>
            <p:ph type="ctrTitle"/>
          </p:nvPr>
        </p:nvSpPr>
        <p:spPr>
          <a:xfrm>
            <a:off x="4648662" y="400104"/>
            <a:ext cx="4389300" cy="560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s" sz="3200" dirty="0">
                <a:solidFill>
                  <a:srgbClr val="002060"/>
                </a:solidFill>
              </a:rPr>
              <a:t>WHAT DO WE OFFER?</a:t>
            </a:r>
            <a:endParaRPr sz="3200" dirty="0">
              <a:solidFill>
                <a:srgbClr val="002060"/>
              </a:solidFill>
            </a:endParaRPr>
          </a:p>
        </p:txBody>
      </p:sp>
    </p:spTree>
    <p:extLst>
      <p:ext uri="{BB962C8B-B14F-4D97-AF65-F5344CB8AC3E}">
        <p14:creationId xmlns:p14="http://schemas.microsoft.com/office/powerpoint/2010/main" val="35880212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grpId="0" nodeType="withEffect">
                                  <p:stCondLst>
                                    <p:cond delay="0"/>
                                  </p:stCondLst>
                                  <p:childTnLst>
                                    <p:animScale>
                                      <p:cBhvr>
                                        <p:cTn id="6" dur="2000" fill="hold"/>
                                        <p:tgtEl>
                                          <p:spTgt spid="246"/>
                                        </p:tgtEl>
                                      </p:cBhvr>
                                      <p:by x="150000" y="150000"/>
                                    </p:animScale>
                                  </p:childTnLst>
                                </p:cTn>
                              </p:par>
                              <p:par>
                                <p:cTn id="7" presetID="6" presetClass="emph" presetSubtype="0" fill="hold" grpId="0" nodeType="withEffect">
                                  <p:stCondLst>
                                    <p:cond delay="0"/>
                                  </p:stCondLst>
                                  <p:childTnLst>
                                    <p:animScale>
                                      <p:cBhvr>
                                        <p:cTn id="8" dur="2000" fill="hold"/>
                                        <p:tgtEl>
                                          <p:spTgt spid="247"/>
                                        </p:tgtEl>
                                      </p:cBhvr>
                                      <p:by x="150000" y="150000"/>
                                    </p:animScale>
                                  </p:childTnLst>
                                </p:cTn>
                              </p:par>
                              <p:par>
                                <p:cTn id="9" presetID="6" presetClass="emph" presetSubtype="0" fill="hold" grpId="0" nodeType="withEffect">
                                  <p:stCondLst>
                                    <p:cond delay="0"/>
                                  </p:stCondLst>
                                  <p:childTnLst>
                                    <p:animScale>
                                      <p:cBhvr>
                                        <p:cTn id="10" dur="2000" fill="hold"/>
                                        <p:tgtEl>
                                          <p:spTgt spid="271">
                                            <p:txEl>
                                              <p:pRg st="0" end="0"/>
                                            </p:txEl>
                                          </p:spTgt>
                                        </p:tgtEl>
                                      </p:cBhvr>
                                      <p:by x="150000" y="150000"/>
                                    </p:animScale>
                                  </p:childTnLst>
                                </p:cTn>
                              </p:par>
                              <p:par>
                                <p:cTn id="11" presetID="6" presetClass="emph" presetSubtype="0" fill="hold" nodeType="withEffect">
                                  <p:stCondLst>
                                    <p:cond delay="0"/>
                                  </p:stCondLst>
                                  <p:childTnLst>
                                    <p:animScale>
                                      <p:cBhvr>
                                        <p:cTn id="12" dur="2000" fill="hold"/>
                                        <p:tgtEl>
                                          <p:spTgt spid="6"/>
                                        </p:tgtEl>
                                      </p:cBhvr>
                                      <p:by x="150000" y="150000"/>
                                    </p:animScale>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barn(inVertical)">
                                      <p:cBhvr>
                                        <p:cTn id="17" dur="500"/>
                                        <p:tgtEl>
                                          <p:spTgt spid="2"/>
                                        </p:tgtEl>
                                      </p:cBhvr>
                                    </p:animEffect>
                                  </p:childTnLst>
                                </p:cTn>
                              </p:par>
                              <p:par>
                                <p:cTn id="18" presetID="16" presetClass="entr" presetSubtype="21" fill="hold" grpId="0" nodeType="with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barn(inVertical)">
                                      <p:cBhvr>
                                        <p:cTn id="2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6" grpId="0" animBg="1"/>
      <p:bldP spid="247" grpId="0" animBg="1"/>
      <p:bldP spid="271" grpId="0" build="p"/>
      <p:bldP spid="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50" name="Google Shape;250;p19"/>
          <p:cNvSpPr/>
          <p:nvPr/>
        </p:nvSpPr>
        <p:spPr>
          <a:xfrm rot="10800000">
            <a:off x="7378029" y="1822741"/>
            <a:ext cx="914700" cy="914700"/>
          </a:xfrm>
          <a:prstGeom prst="rect">
            <a:avLst/>
          </a:prstGeom>
          <a:noFill/>
          <a:ln w="19050" cap="flat" cmpd="sng">
            <a:solidFill>
              <a:srgbClr val="0513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9"/>
          <p:cNvSpPr/>
          <p:nvPr/>
        </p:nvSpPr>
        <p:spPr>
          <a:xfrm rot="10800000">
            <a:off x="7420354" y="1865041"/>
            <a:ext cx="830100" cy="830100"/>
          </a:xfrm>
          <a:prstGeom prst="rect">
            <a:avLst/>
          </a:prstGeom>
          <a:solidFill>
            <a:srgbClr val="051357">
              <a:alpha val="52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19"/>
          <p:cNvSpPr txBox="1">
            <a:spLocks noGrp="1"/>
          </p:cNvSpPr>
          <p:nvPr>
            <p:ph type="subTitle" idx="4294967295"/>
          </p:nvPr>
        </p:nvSpPr>
        <p:spPr>
          <a:xfrm>
            <a:off x="7201797" y="3028974"/>
            <a:ext cx="1257300" cy="8436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s" sz="1400" dirty="0">
                <a:solidFill>
                  <a:srgbClr val="051357"/>
                </a:solidFill>
                <a:latin typeface="Teko"/>
                <a:ea typeface="Teko"/>
                <a:cs typeface="Teko"/>
                <a:sym typeface="Teko"/>
              </a:rPr>
              <a:t>ENJOY</a:t>
            </a:r>
            <a:br>
              <a:rPr lang="es" sz="1000" dirty="0">
                <a:solidFill>
                  <a:srgbClr val="051357"/>
                </a:solidFill>
              </a:rPr>
            </a:br>
            <a:endParaRPr sz="1000" dirty="0">
              <a:solidFill>
                <a:srgbClr val="051357"/>
              </a:solidFill>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67518" y="2000343"/>
            <a:ext cx="580805" cy="580805"/>
          </a:xfrm>
          <a:prstGeom prst="rect">
            <a:avLst/>
          </a:prstGeom>
        </p:spPr>
      </p:pic>
      <p:sp>
        <p:nvSpPr>
          <p:cNvPr id="2" name="TextBox 1"/>
          <p:cNvSpPr txBox="1"/>
          <p:nvPr/>
        </p:nvSpPr>
        <p:spPr>
          <a:xfrm>
            <a:off x="2783947" y="3974629"/>
            <a:ext cx="3074488" cy="728405"/>
          </a:xfrm>
          <a:prstGeom prst="rect">
            <a:avLst/>
          </a:prstGeom>
          <a:noFill/>
        </p:spPr>
        <p:txBody>
          <a:bodyPr wrap="square" rtlCol="0">
            <a:spAutoFit/>
          </a:bodyPr>
          <a:lstStyle/>
          <a:p>
            <a:pPr marL="285750" lvl="0" indent="-285750">
              <a:spcAft>
                <a:spcPts val="1600"/>
              </a:spcAft>
              <a:buClr>
                <a:srgbClr val="051357"/>
              </a:buClr>
              <a:buSzPts val="1800"/>
              <a:buFont typeface="Arial" panose="020B0604020202020204" pitchFamily="34" charset="0"/>
              <a:buChar char="•"/>
            </a:pPr>
            <a:r>
              <a:rPr lang="en-US" dirty="0">
                <a:solidFill>
                  <a:srgbClr val="051357"/>
                </a:solidFill>
                <a:latin typeface="Abel"/>
                <a:sym typeface="Abel"/>
              </a:rPr>
              <a:t>WATCH YOUR DREAM COME TRUE.</a:t>
            </a:r>
          </a:p>
          <a:p>
            <a:pPr marL="285750" lvl="0" indent="-285750">
              <a:spcAft>
                <a:spcPts val="1600"/>
              </a:spcAft>
              <a:buClr>
                <a:srgbClr val="051357"/>
              </a:buClr>
              <a:buSzPts val="1800"/>
              <a:buFont typeface="Arial" panose="020B0604020202020204" pitchFamily="34" charset="0"/>
              <a:buChar char="•"/>
            </a:pPr>
            <a:r>
              <a:rPr lang="en-US" dirty="0">
                <a:solidFill>
                  <a:srgbClr val="051357"/>
                </a:solidFill>
                <a:latin typeface="Abel"/>
                <a:sym typeface="Abel"/>
              </a:rPr>
              <a:t>MODIFY THE PLANS.</a:t>
            </a: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65498" y="999831"/>
            <a:ext cx="3987964" cy="2747237"/>
          </a:xfrm>
          <a:prstGeom prst="rect">
            <a:avLst/>
          </a:prstGeom>
        </p:spPr>
      </p:pic>
      <p:sp>
        <p:nvSpPr>
          <p:cNvPr id="29" name="Google Shape;405;p23">
            <a:extLst>
              <a:ext uri="{FF2B5EF4-FFF2-40B4-BE49-F238E27FC236}">
                <a16:creationId xmlns:a16="http://schemas.microsoft.com/office/drawing/2014/main" id="{114D36F4-A109-B20E-E455-C1F114B6B7FF}"/>
              </a:ext>
            </a:extLst>
          </p:cNvPr>
          <p:cNvSpPr txBox="1">
            <a:spLocks noGrp="1"/>
          </p:cNvSpPr>
          <p:nvPr>
            <p:ph type="ctrTitle"/>
          </p:nvPr>
        </p:nvSpPr>
        <p:spPr>
          <a:xfrm>
            <a:off x="4648662" y="400104"/>
            <a:ext cx="4389300" cy="560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s" sz="3200" dirty="0">
                <a:solidFill>
                  <a:srgbClr val="002060"/>
                </a:solidFill>
              </a:rPr>
              <a:t>WHAT DO WE OFFER?</a:t>
            </a:r>
            <a:endParaRPr sz="3200" dirty="0">
              <a:solidFill>
                <a:srgbClr val="002060"/>
              </a:solidFill>
            </a:endParaRPr>
          </a:p>
        </p:txBody>
      </p:sp>
    </p:spTree>
    <p:extLst>
      <p:ext uri="{BB962C8B-B14F-4D97-AF65-F5344CB8AC3E}">
        <p14:creationId xmlns:p14="http://schemas.microsoft.com/office/powerpoint/2010/main" val="1566166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grpId="0" nodeType="withEffect">
                                  <p:stCondLst>
                                    <p:cond delay="0"/>
                                  </p:stCondLst>
                                  <p:childTnLst>
                                    <p:animScale>
                                      <p:cBhvr>
                                        <p:cTn id="6" dur="2000" fill="hold"/>
                                        <p:tgtEl>
                                          <p:spTgt spid="250"/>
                                        </p:tgtEl>
                                      </p:cBhvr>
                                      <p:by x="150000" y="150000"/>
                                    </p:animScale>
                                  </p:childTnLst>
                                </p:cTn>
                              </p:par>
                              <p:par>
                                <p:cTn id="7" presetID="6" presetClass="emph" presetSubtype="0" fill="hold" grpId="0" nodeType="withEffect">
                                  <p:stCondLst>
                                    <p:cond delay="0"/>
                                  </p:stCondLst>
                                  <p:childTnLst>
                                    <p:animScale>
                                      <p:cBhvr>
                                        <p:cTn id="8" dur="2000" fill="hold"/>
                                        <p:tgtEl>
                                          <p:spTgt spid="251"/>
                                        </p:tgtEl>
                                      </p:cBhvr>
                                      <p:by x="150000" y="150000"/>
                                    </p:animScale>
                                  </p:childTnLst>
                                </p:cTn>
                              </p:par>
                              <p:par>
                                <p:cTn id="9" presetID="6" presetClass="emph" presetSubtype="0" fill="hold" grpId="0" nodeType="withEffect">
                                  <p:stCondLst>
                                    <p:cond delay="0"/>
                                  </p:stCondLst>
                                  <p:childTnLst>
                                    <p:animScale>
                                      <p:cBhvr>
                                        <p:cTn id="10" dur="2000" fill="hold"/>
                                        <p:tgtEl>
                                          <p:spTgt spid="274">
                                            <p:txEl>
                                              <p:pRg st="0" end="0"/>
                                            </p:txEl>
                                          </p:spTgt>
                                        </p:tgtEl>
                                      </p:cBhvr>
                                      <p:by x="150000" y="150000"/>
                                    </p:animScale>
                                  </p:childTnLst>
                                </p:cTn>
                              </p:par>
                              <p:par>
                                <p:cTn id="11" presetID="6" presetClass="emph" presetSubtype="0" fill="hold" nodeType="withEffect">
                                  <p:stCondLst>
                                    <p:cond delay="0"/>
                                  </p:stCondLst>
                                  <p:childTnLst>
                                    <p:animScale>
                                      <p:cBhvr>
                                        <p:cTn id="12" dur="2000" fill="hold"/>
                                        <p:tgtEl>
                                          <p:spTgt spid="7"/>
                                        </p:tgtEl>
                                      </p:cBhvr>
                                      <p:by x="150000" y="150000"/>
                                    </p:animScale>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barn(inVertical)">
                                      <p:cBhvr>
                                        <p:cTn id="17" dur="500"/>
                                        <p:tgtEl>
                                          <p:spTgt spid="2"/>
                                        </p:tgtEl>
                                      </p:cBhvr>
                                    </p:animEffect>
                                  </p:childTnLst>
                                </p:cTn>
                              </p:par>
                              <p:par>
                                <p:cTn id="18" presetID="16" presetClass="entr" presetSubtype="21" fill="hold" nodeType="with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barn(inVertical)">
                                      <p:cBhvr>
                                        <p:cTn id="2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0" grpId="0" animBg="1"/>
      <p:bldP spid="251" grpId="0" animBg="1"/>
      <p:bldP spid="274" grpId="0" build="p"/>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a:lum/>
            <a:extLst>
              <a:ext uri="{BEBA8EAE-BF5A-486C-A8C5-ECC9F3942E4B}">
                <a14:imgProps xmlns:a14="http://schemas.microsoft.com/office/drawing/2010/main">
                  <a14:imgLayer r:embed="rId4">
                    <a14:imgEffect>
                      <a14:sharpenSoften amount="-57000"/>
                    </a14:imgEffect>
                    <a14:imgEffect>
                      <a14:colorTemperature colorTemp="4001"/>
                    </a14:imgEffect>
                  </a14:imgLayer>
                </a14:imgProps>
              </a:ext>
            </a:extLst>
          </a:blip>
          <a:srcRect/>
          <a:stretch>
            <a:fillRect t="-9000" b="-9000"/>
          </a:stretch>
        </a:blipFill>
        <a:effectLst/>
      </p:bgPr>
    </p:bg>
    <p:spTree>
      <p:nvGrpSpPr>
        <p:cNvPr id="1" name="Shape 106"/>
        <p:cNvGrpSpPr/>
        <p:nvPr/>
      </p:nvGrpSpPr>
      <p:grpSpPr>
        <a:xfrm>
          <a:off x="0" y="0"/>
          <a:ext cx="0" cy="0"/>
          <a:chOff x="0" y="0"/>
          <a:chExt cx="0" cy="0"/>
        </a:xfrm>
      </p:grpSpPr>
      <p:sp>
        <p:nvSpPr>
          <p:cNvPr id="109" name="Google Shape;109;p13"/>
          <p:cNvSpPr txBox="1">
            <a:spLocks noGrp="1"/>
          </p:cNvSpPr>
          <p:nvPr>
            <p:ph type="ctrTitle" idx="2"/>
          </p:nvPr>
        </p:nvSpPr>
        <p:spPr>
          <a:xfrm>
            <a:off x="4864744" y="3731120"/>
            <a:ext cx="41637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a:t>MARKET ANALYSIS</a:t>
            </a:r>
            <a:endParaRPr dirty="0"/>
          </a:p>
        </p:txBody>
      </p:sp>
    </p:spTree>
    <p:extLst>
      <p:ext uri="{BB962C8B-B14F-4D97-AF65-F5344CB8AC3E}">
        <p14:creationId xmlns:p14="http://schemas.microsoft.com/office/powerpoint/2010/main" val="10133787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123;p14">
            <a:extLst>
              <a:ext uri="{FF2B5EF4-FFF2-40B4-BE49-F238E27FC236}">
                <a16:creationId xmlns:a16="http://schemas.microsoft.com/office/drawing/2014/main" id="{0E136500-E765-8895-E81F-04224182D98D}"/>
              </a:ext>
            </a:extLst>
          </p:cNvPr>
          <p:cNvSpPr txBox="1">
            <a:spLocks noGrp="1"/>
          </p:cNvSpPr>
          <p:nvPr>
            <p:ph type="ctrTitle"/>
          </p:nvPr>
        </p:nvSpPr>
        <p:spPr>
          <a:xfrm>
            <a:off x="4619686" y="432908"/>
            <a:ext cx="4389300" cy="560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US" sz="3200" dirty="0">
                <a:solidFill>
                  <a:srgbClr val="002060"/>
                </a:solidFill>
              </a:rPr>
              <a:t>THE COMPETITION</a:t>
            </a:r>
            <a:endParaRPr lang="ro-RO" sz="3200" dirty="0">
              <a:solidFill>
                <a:srgbClr val="002060"/>
              </a:solidFill>
            </a:endParaRPr>
          </a:p>
        </p:txBody>
      </p:sp>
      <p:sp>
        <p:nvSpPr>
          <p:cNvPr id="2" name="Google Shape;245;p19">
            <a:extLst>
              <a:ext uri="{FF2B5EF4-FFF2-40B4-BE49-F238E27FC236}">
                <a16:creationId xmlns:a16="http://schemas.microsoft.com/office/drawing/2014/main" id="{23E20028-BCF4-64C9-F578-7B2B46432D90}"/>
              </a:ext>
            </a:extLst>
          </p:cNvPr>
          <p:cNvSpPr/>
          <p:nvPr/>
        </p:nvSpPr>
        <p:spPr>
          <a:xfrm>
            <a:off x="2278835" y="1833319"/>
            <a:ext cx="955069" cy="955069"/>
          </a:xfrm>
          <a:prstGeom prst="rect">
            <a:avLst/>
          </a:prstGeom>
          <a:solidFill>
            <a:srgbClr val="051357">
              <a:alpha val="52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dirty="0"/>
          </a:p>
        </p:txBody>
      </p:sp>
      <p:sp>
        <p:nvSpPr>
          <p:cNvPr id="3" name="Google Shape;244;p19">
            <a:extLst>
              <a:ext uri="{FF2B5EF4-FFF2-40B4-BE49-F238E27FC236}">
                <a16:creationId xmlns:a16="http://schemas.microsoft.com/office/drawing/2014/main" id="{6DA371A5-769F-0C11-303E-244C034E0DE9}"/>
              </a:ext>
            </a:extLst>
          </p:cNvPr>
          <p:cNvSpPr/>
          <p:nvPr/>
        </p:nvSpPr>
        <p:spPr>
          <a:xfrm>
            <a:off x="2243641" y="1798150"/>
            <a:ext cx="1032588" cy="1032588"/>
          </a:xfrm>
          <a:prstGeom prst="rect">
            <a:avLst/>
          </a:prstGeom>
          <a:noFill/>
          <a:ln w="19050" cap="flat" cmpd="sng">
            <a:solidFill>
              <a:srgbClr val="0513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00"/>
          </a:p>
        </p:txBody>
      </p:sp>
      <p:sp>
        <p:nvSpPr>
          <p:cNvPr id="4" name="Google Shape;272;p19">
            <a:extLst>
              <a:ext uri="{FF2B5EF4-FFF2-40B4-BE49-F238E27FC236}">
                <a16:creationId xmlns:a16="http://schemas.microsoft.com/office/drawing/2014/main" id="{E99B3C21-F269-1CE3-45BC-F1995D247656}"/>
              </a:ext>
            </a:extLst>
          </p:cNvPr>
          <p:cNvSpPr txBox="1">
            <a:spLocks/>
          </p:cNvSpPr>
          <p:nvPr/>
        </p:nvSpPr>
        <p:spPr>
          <a:xfrm>
            <a:off x="2170504" y="2788388"/>
            <a:ext cx="1190637" cy="11954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051357"/>
              </a:buClr>
              <a:buSzPts val="1800"/>
              <a:buFont typeface="Abel"/>
              <a:buChar char="●"/>
              <a:defRPr sz="1800" b="0" i="0" u="none" strike="noStrike" cap="none">
                <a:solidFill>
                  <a:srgbClr val="051357"/>
                </a:solidFill>
                <a:latin typeface="Abel"/>
                <a:ea typeface="Abel"/>
                <a:cs typeface="Abel"/>
                <a:sym typeface="Abel"/>
              </a:defRPr>
            </a:lvl1pPr>
            <a:lvl2pPr marL="914400" marR="0" lvl="1" indent="-317500" algn="l" rtl="0">
              <a:lnSpc>
                <a:spcPct val="115000"/>
              </a:lnSpc>
              <a:spcBef>
                <a:spcPts val="1600"/>
              </a:spcBef>
              <a:spcAft>
                <a:spcPts val="0"/>
              </a:spcAft>
              <a:buClr>
                <a:srgbClr val="051357"/>
              </a:buClr>
              <a:buSzPts val="1400"/>
              <a:buFont typeface="Abel"/>
              <a:buChar char="○"/>
              <a:defRPr sz="1400" b="0" i="0" u="none" strike="noStrike" cap="none">
                <a:solidFill>
                  <a:srgbClr val="051357"/>
                </a:solidFill>
                <a:latin typeface="Abel"/>
                <a:ea typeface="Abel"/>
                <a:cs typeface="Abel"/>
                <a:sym typeface="Abel"/>
              </a:defRPr>
            </a:lvl2pPr>
            <a:lvl3pPr marL="1371600" marR="0" lvl="2" indent="-317500" algn="l" rtl="0">
              <a:lnSpc>
                <a:spcPct val="115000"/>
              </a:lnSpc>
              <a:spcBef>
                <a:spcPts val="1600"/>
              </a:spcBef>
              <a:spcAft>
                <a:spcPts val="0"/>
              </a:spcAft>
              <a:buClr>
                <a:srgbClr val="051357"/>
              </a:buClr>
              <a:buSzPts val="1400"/>
              <a:buFont typeface="Abel"/>
              <a:buChar char="■"/>
              <a:defRPr sz="1400" b="0" i="0" u="none" strike="noStrike" cap="none">
                <a:solidFill>
                  <a:srgbClr val="051357"/>
                </a:solidFill>
                <a:latin typeface="Abel"/>
                <a:ea typeface="Abel"/>
                <a:cs typeface="Abel"/>
                <a:sym typeface="Abel"/>
              </a:defRPr>
            </a:lvl3pPr>
            <a:lvl4pPr marL="1828800" marR="0" lvl="3" indent="-317500" algn="l" rtl="0">
              <a:lnSpc>
                <a:spcPct val="115000"/>
              </a:lnSpc>
              <a:spcBef>
                <a:spcPts val="1600"/>
              </a:spcBef>
              <a:spcAft>
                <a:spcPts val="0"/>
              </a:spcAft>
              <a:buClr>
                <a:srgbClr val="051357"/>
              </a:buClr>
              <a:buSzPts val="1400"/>
              <a:buFont typeface="Abel"/>
              <a:buChar char="●"/>
              <a:defRPr sz="1400" b="0" i="0" u="none" strike="noStrike" cap="none">
                <a:solidFill>
                  <a:srgbClr val="051357"/>
                </a:solidFill>
                <a:latin typeface="Abel"/>
                <a:ea typeface="Abel"/>
                <a:cs typeface="Abel"/>
                <a:sym typeface="Abel"/>
              </a:defRPr>
            </a:lvl4pPr>
            <a:lvl5pPr marL="2286000" marR="0" lvl="4" indent="-317500" algn="l" rtl="0">
              <a:lnSpc>
                <a:spcPct val="115000"/>
              </a:lnSpc>
              <a:spcBef>
                <a:spcPts val="1600"/>
              </a:spcBef>
              <a:spcAft>
                <a:spcPts val="0"/>
              </a:spcAft>
              <a:buClr>
                <a:srgbClr val="051357"/>
              </a:buClr>
              <a:buSzPts val="1400"/>
              <a:buFont typeface="Abel"/>
              <a:buChar char="○"/>
              <a:defRPr sz="1400" b="0" i="0" u="none" strike="noStrike" cap="none">
                <a:solidFill>
                  <a:srgbClr val="051357"/>
                </a:solidFill>
                <a:latin typeface="Abel"/>
                <a:ea typeface="Abel"/>
                <a:cs typeface="Abel"/>
                <a:sym typeface="Abel"/>
              </a:defRPr>
            </a:lvl5pPr>
            <a:lvl6pPr marL="2743200" marR="0" lvl="5" indent="-317500" algn="l" rtl="0">
              <a:lnSpc>
                <a:spcPct val="115000"/>
              </a:lnSpc>
              <a:spcBef>
                <a:spcPts val="1600"/>
              </a:spcBef>
              <a:spcAft>
                <a:spcPts val="0"/>
              </a:spcAft>
              <a:buClr>
                <a:srgbClr val="051357"/>
              </a:buClr>
              <a:buSzPts val="1400"/>
              <a:buFont typeface="Abel"/>
              <a:buChar char="■"/>
              <a:defRPr sz="1400" b="0" i="0" u="none" strike="noStrike" cap="none">
                <a:solidFill>
                  <a:srgbClr val="051357"/>
                </a:solidFill>
                <a:latin typeface="Abel"/>
                <a:ea typeface="Abel"/>
                <a:cs typeface="Abel"/>
                <a:sym typeface="Abel"/>
              </a:defRPr>
            </a:lvl6pPr>
            <a:lvl7pPr marL="3200400" marR="0" lvl="6" indent="-317500" algn="l" rtl="0">
              <a:lnSpc>
                <a:spcPct val="115000"/>
              </a:lnSpc>
              <a:spcBef>
                <a:spcPts val="1600"/>
              </a:spcBef>
              <a:spcAft>
                <a:spcPts val="0"/>
              </a:spcAft>
              <a:buClr>
                <a:srgbClr val="051357"/>
              </a:buClr>
              <a:buSzPts val="1400"/>
              <a:buFont typeface="Abel"/>
              <a:buChar char="●"/>
              <a:defRPr sz="1400" b="0" i="0" u="none" strike="noStrike" cap="none">
                <a:solidFill>
                  <a:srgbClr val="051357"/>
                </a:solidFill>
                <a:latin typeface="Abel"/>
                <a:ea typeface="Abel"/>
                <a:cs typeface="Abel"/>
                <a:sym typeface="Abel"/>
              </a:defRPr>
            </a:lvl7pPr>
            <a:lvl8pPr marL="3657600" marR="0" lvl="7" indent="-317500" algn="l" rtl="0">
              <a:lnSpc>
                <a:spcPct val="115000"/>
              </a:lnSpc>
              <a:spcBef>
                <a:spcPts val="1600"/>
              </a:spcBef>
              <a:spcAft>
                <a:spcPts val="0"/>
              </a:spcAft>
              <a:buClr>
                <a:srgbClr val="051357"/>
              </a:buClr>
              <a:buSzPts val="1400"/>
              <a:buFont typeface="Abel"/>
              <a:buChar char="○"/>
              <a:defRPr sz="1400" b="0" i="0" u="none" strike="noStrike" cap="none">
                <a:solidFill>
                  <a:srgbClr val="051357"/>
                </a:solidFill>
                <a:latin typeface="Abel"/>
                <a:ea typeface="Abel"/>
                <a:cs typeface="Abel"/>
                <a:sym typeface="Abel"/>
              </a:defRPr>
            </a:lvl8pPr>
            <a:lvl9pPr marL="4114800" marR="0" lvl="8" indent="-317500" algn="l" rtl="0">
              <a:lnSpc>
                <a:spcPct val="115000"/>
              </a:lnSpc>
              <a:spcBef>
                <a:spcPts val="1600"/>
              </a:spcBef>
              <a:spcAft>
                <a:spcPts val="1600"/>
              </a:spcAft>
              <a:buClr>
                <a:srgbClr val="051357"/>
              </a:buClr>
              <a:buSzPts val="1400"/>
              <a:buFont typeface="Abel"/>
              <a:buChar char="■"/>
              <a:defRPr sz="1400" b="0" i="0" u="none" strike="noStrike" cap="none">
                <a:solidFill>
                  <a:srgbClr val="051357"/>
                </a:solidFill>
                <a:latin typeface="Abel"/>
                <a:ea typeface="Abel"/>
                <a:cs typeface="Abel"/>
                <a:sym typeface="Abel"/>
              </a:defRPr>
            </a:lvl9pPr>
          </a:lstStyle>
          <a:p>
            <a:pPr marL="0" indent="0" algn="ctr">
              <a:lnSpc>
                <a:spcPct val="100000"/>
              </a:lnSpc>
              <a:buFont typeface="Abel"/>
              <a:buNone/>
            </a:pPr>
            <a:r>
              <a:rPr lang="en-US" sz="1400" dirty="0">
                <a:latin typeface="Teko"/>
                <a:ea typeface="Teko"/>
                <a:cs typeface="Teko"/>
                <a:sym typeface="Teko"/>
              </a:rPr>
              <a:t>REAL ESTATE AGENCIES</a:t>
            </a:r>
            <a:endParaRPr lang="en-US" sz="1050" dirty="0"/>
          </a:p>
        </p:txBody>
      </p:sp>
      <p:pic>
        <p:nvPicPr>
          <p:cNvPr id="20" name="Graphic 19">
            <a:extLst>
              <a:ext uri="{FF2B5EF4-FFF2-40B4-BE49-F238E27FC236}">
                <a16:creationId xmlns:a16="http://schemas.microsoft.com/office/drawing/2014/main" id="{D3006BF4-BCFF-79D8-F354-E5A169F8D9B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390609" y="1939984"/>
            <a:ext cx="731520" cy="731520"/>
          </a:xfrm>
          <a:prstGeom prst="rect">
            <a:avLst/>
          </a:prstGeom>
        </p:spPr>
      </p:pic>
      <p:pic>
        <p:nvPicPr>
          <p:cNvPr id="1026" name="Picture 2" descr="How to Plan, Start, &amp; Grow a Real Estate Business: 27 Essential Tips">
            <a:extLst>
              <a:ext uri="{FF2B5EF4-FFF2-40B4-BE49-F238E27FC236}">
                <a16:creationId xmlns:a16="http://schemas.microsoft.com/office/drawing/2014/main" id="{27A67BC6-DE0C-9E07-E5D3-564AB47DC05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12235" y="1198989"/>
            <a:ext cx="4991110" cy="30213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36026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Google Shape;245;p19">
            <a:extLst>
              <a:ext uri="{FF2B5EF4-FFF2-40B4-BE49-F238E27FC236}">
                <a16:creationId xmlns:a16="http://schemas.microsoft.com/office/drawing/2014/main" id="{D1380C8A-F8ED-0773-AA45-05BEB75AE0F6}"/>
              </a:ext>
            </a:extLst>
          </p:cNvPr>
          <p:cNvSpPr/>
          <p:nvPr/>
        </p:nvSpPr>
        <p:spPr>
          <a:xfrm>
            <a:off x="4800226" y="1863969"/>
            <a:ext cx="955069" cy="955069"/>
          </a:xfrm>
          <a:prstGeom prst="rect">
            <a:avLst/>
          </a:prstGeom>
          <a:solidFill>
            <a:srgbClr val="051357">
              <a:alpha val="52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dirty="0"/>
          </a:p>
        </p:txBody>
      </p:sp>
      <p:sp>
        <p:nvSpPr>
          <p:cNvPr id="6" name="Google Shape;123;p14">
            <a:extLst>
              <a:ext uri="{FF2B5EF4-FFF2-40B4-BE49-F238E27FC236}">
                <a16:creationId xmlns:a16="http://schemas.microsoft.com/office/drawing/2014/main" id="{0E136500-E765-8895-E81F-04224182D98D}"/>
              </a:ext>
            </a:extLst>
          </p:cNvPr>
          <p:cNvSpPr txBox="1">
            <a:spLocks noGrp="1"/>
          </p:cNvSpPr>
          <p:nvPr>
            <p:ph type="ctrTitle"/>
          </p:nvPr>
        </p:nvSpPr>
        <p:spPr>
          <a:xfrm>
            <a:off x="4619686" y="432908"/>
            <a:ext cx="4389300" cy="560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US" sz="3200" dirty="0">
                <a:solidFill>
                  <a:srgbClr val="002060"/>
                </a:solidFill>
              </a:rPr>
              <a:t>THE COMPETITION</a:t>
            </a:r>
            <a:endParaRPr lang="ro-RO" sz="3200" dirty="0">
              <a:solidFill>
                <a:srgbClr val="002060"/>
              </a:solidFill>
            </a:endParaRPr>
          </a:p>
        </p:txBody>
      </p:sp>
      <p:sp>
        <p:nvSpPr>
          <p:cNvPr id="9" name="Google Shape;272;p19">
            <a:extLst>
              <a:ext uri="{FF2B5EF4-FFF2-40B4-BE49-F238E27FC236}">
                <a16:creationId xmlns:a16="http://schemas.microsoft.com/office/drawing/2014/main" id="{061BF19C-3904-268B-9D00-7ACAEEBA5BDF}"/>
              </a:ext>
            </a:extLst>
          </p:cNvPr>
          <p:cNvSpPr txBox="1">
            <a:spLocks/>
          </p:cNvSpPr>
          <p:nvPr/>
        </p:nvSpPr>
        <p:spPr>
          <a:xfrm>
            <a:off x="4628325" y="2819038"/>
            <a:ext cx="1298870" cy="97048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051357"/>
              </a:buClr>
              <a:buSzPts val="1800"/>
              <a:buFont typeface="Abel"/>
              <a:buChar char="●"/>
              <a:defRPr sz="1800" b="0" i="0" u="none" strike="noStrike" cap="none">
                <a:solidFill>
                  <a:srgbClr val="051357"/>
                </a:solidFill>
                <a:latin typeface="Abel"/>
                <a:ea typeface="Abel"/>
                <a:cs typeface="Abel"/>
                <a:sym typeface="Abel"/>
              </a:defRPr>
            </a:lvl1pPr>
            <a:lvl2pPr marL="914400" marR="0" lvl="1" indent="-317500" algn="l" rtl="0">
              <a:lnSpc>
                <a:spcPct val="115000"/>
              </a:lnSpc>
              <a:spcBef>
                <a:spcPts val="1600"/>
              </a:spcBef>
              <a:spcAft>
                <a:spcPts val="0"/>
              </a:spcAft>
              <a:buClr>
                <a:srgbClr val="051357"/>
              </a:buClr>
              <a:buSzPts val="1400"/>
              <a:buFont typeface="Abel"/>
              <a:buChar char="○"/>
              <a:defRPr sz="1400" b="0" i="0" u="none" strike="noStrike" cap="none">
                <a:solidFill>
                  <a:srgbClr val="051357"/>
                </a:solidFill>
                <a:latin typeface="Abel"/>
                <a:ea typeface="Abel"/>
                <a:cs typeface="Abel"/>
                <a:sym typeface="Abel"/>
              </a:defRPr>
            </a:lvl2pPr>
            <a:lvl3pPr marL="1371600" marR="0" lvl="2" indent="-317500" algn="l" rtl="0">
              <a:lnSpc>
                <a:spcPct val="115000"/>
              </a:lnSpc>
              <a:spcBef>
                <a:spcPts val="1600"/>
              </a:spcBef>
              <a:spcAft>
                <a:spcPts val="0"/>
              </a:spcAft>
              <a:buClr>
                <a:srgbClr val="051357"/>
              </a:buClr>
              <a:buSzPts val="1400"/>
              <a:buFont typeface="Abel"/>
              <a:buChar char="■"/>
              <a:defRPr sz="1400" b="0" i="0" u="none" strike="noStrike" cap="none">
                <a:solidFill>
                  <a:srgbClr val="051357"/>
                </a:solidFill>
                <a:latin typeface="Abel"/>
                <a:ea typeface="Abel"/>
                <a:cs typeface="Abel"/>
                <a:sym typeface="Abel"/>
              </a:defRPr>
            </a:lvl3pPr>
            <a:lvl4pPr marL="1828800" marR="0" lvl="3" indent="-317500" algn="l" rtl="0">
              <a:lnSpc>
                <a:spcPct val="115000"/>
              </a:lnSpc>
              <a:spcBef>
                <a:spcPts val="1600"/>
              </a:spcBef>
              <a:spcAft>
                <a:spcPts val="0"/>
              </a:spcAft>
              <a:buClr>
                <a:srgbClr val="051357"/>
              </a:buClr>
              <a:buSzPts val="1400"/>
              <a:buFont typeface="Abel"/>
              <a:buChar char="●"/>
              <a:defRPr sz="1400" b="0" i="0" u="none" strike="noStrike" cap="none">
                <a:solidFill>
                  <a:srgbClr val="051357"/>
                </a:solidFill>
                <a:latin typeface="Abel"/>
                <a:ea typeface="Abel"/>
                <a:cs typeface="Abel"/>
                <a:sym typeface="Abel"/>
              </a:defRPr>
            </a:lvl4pPr>
            <a:lvl5pPr marL="2286000" marR="0" lvl="4" indent="-317500" algn="l" rtl="0">
              <a:lnSpc>
                <a:spcPct val="115000"/>
              </a:lnSpc>
              <a:spcBef>
                <a:spcPts val="1600"/>
              </a:spcBef>
              <a:spcAft>
                <a:spcPts val="0"/>
              </a:spcAft>
              <a:buClr>
                <a:srgbClr val="051357"/>
              </a:buClr>
              <a:buSzPts val="1400"/>
              <a:buFont typeface="Abel"/>
              <a:buChar char="○"/>
              <a:defRPr sz="1400" b="0" i="0" u="none" strike="noStrike" cap="none">
                <a:solidFill>
                  <a:srgbClr val="051357"/>
                </a:solidFill>
                <a:latin typeface="Abel"/>
                <a:ea typeface="Abel"/>
                <a:cs typeface="Abel"/>
                <a:sym typeface="Abel"/>
              </a:defRPr>
            </a:lvl5pPr>
            <a:lvl6pPr marL="2743200" marR="0" lvl="5" indent="-317500" algn="l" rtl="0">
              <a:lnSpc>
                <a:spcPct val="115000"/>
              </a:lnSpc>
              <a:spcBef>
                <a:spcPts val="1600"/>
              </a:spcBef>
              <a:spcAft>
                <a:spcPts val="0"/>
              </a:spcAft>
              <a:buClr>
                <a:srgbClr val="051357"/>
              </a:buClr>
              <a:buSzPts val="1400"/>
              <a:buFont typeface="Abel"/>
              <a:buChar char="■"/>
              <a:defRPr sz="1400" b="0" i="0" u="none" strike="noStrike" cap="none">
                <a:solidFill>
                  <a:srgbClr val="051357"/>
                </a:solidFill>
                <a:latin typeface="Abel"/>
                <a:ea typeface="Abel"/>
                <a:cs typeface="Abel"/>
                <a:sym typeface="Abel"/>
              </a:defRPr>
            </a:lvl6pPr>
            <a:lvl7pPr marL="3200400" marR="0" lvl="6" indent="-317500" algn="l" rtl="0">
              <a:lnSpc>
                <a:spcPct val="115000"/>
              </a:lnSpc>
              <a:spcBef>
                <a:spcPts val="1600"/>
              </a:spcBef>
              <a:spcAft>
                <a:spcPts val="0"/>
              </a:spcAft>
              <a:buClr>
                <a:srgbClr val="051357"/>
              </a:buClr>
              <a:buSzPts val="1400"/>
              <a:buFont typeface="Abel"/>
              <a:buChar char="●"/>
              <a:defRPr sz="1400" b="0" i="0" u="none" strike="noStrike" cap="none">
                <a:solidFill>
                  <a:srgbClr val="051357"/>
                </a:solidFill>
                <a:latin typeface="Abel"/>
                <a:ea typeface="Abel"/>
                <a:cs typeface="Abel"/>
                <a:sym typeface="Abel"/>
              </a:defRPr>
            </a:lvl7pPr>
            <a:lvl8pPr marL="3657600" marR="0" lvl="7" indent="-317500" algn="l" rtl="0">
              <a:lnSpc>
                <a:spcPct val="115000"/>
              </a:lnSpc>
              <a:spcBef>
                <a:spcPts val="1600"/>
              </a:spcBef>
              <a:spcAft>
                <a:spcPts val="0"/>
              </a:spcAft>
              <a:buClr>
                <a:srgbClr val="051357"/>
              </a:buClr>
              <a:buSzPts val="1400"/>
              <a:buFont typeface="Abel"/>
              <a:buChar char="○"/>
              <a:defRPr sz="1400" b="0" i="0" u="none" strike="noStrike" cap="none">
                <a:solidFill>
                  <a:srgbClr val="051357"/>
                </a:solidFill>
                <a:latin typeface="Abel"/>
                <a:ea typeface="Abel"/>
                <a:cs typeface="Abel"/>
                <a:sym typeface="Abel"/>
              </a:defRPr>
            </a:lvl8pPr>
            <a:lvl9pPr marL="4114800" marR="0" lvl="8" indent="-317500" algn="l" rtl="0">
              <a:lnSpc>
                <a:spcPct val="115000"/>
              </a:lnSpc>
              <a:spcBef>
                <a:spcPts val="1600"/>
              </a:spcBef>
              <a:spcAft>
                <a:spcPts val="1600"/>
              </a:spcAft>
              <a:buClr>
                <a:srgbClr val="051357"/>
              </a:buClr>
              <a:buSzPts val="1400"/>
              <a:buFont typeface="Abel"/>
              <a:buChar char="■"/>
              <a:defRPr sz="1400" b="0" i="0" u="none" strike="noStrike" cap="none">
                <a:solidFill>
                  <a:srgbClr val="051357"/>
                </a:solidFill>
                <a:latin typeface="Abel"/>
                <a:ea typeface="Abel"/>
                <a:cs typeface="Abel"/>
                <a:sym typeface="Abel"/>
              </a:defRPr>
            </a:lvl9pPr>
          </a:lstStyle>
          <a:p>
            <a:pPr marL="0" indent="0" algn="ctr">
              <a:lnSpc>
                <a:spcPct val="100000"/>
              </a:lnSpc>
              <a:buFont typeface="Abel"/>
              <a:buNone/>
            </a:pPr>
            <a:r>
              <a:rPr lang="en-US" sz="1400" dirty="0">
                <a:latin typeface="Teko"/>
                <a:ea typeface="Teko"/>
                <a:cs typeface="Teko"/>
                <a:sym typeface="Teko"/>
              </a:rPr>
              <a:t>ONLINE PLATFORMS</a:t>
            </a:r>
            <a:br>
              <a:rPr lang="en-US" sz="1050" dirty="0"/>
            </a:br>
            <a:r>
              <a:rPr lang="en-US" sz="1050" dirty="0"/>
              <a:t>- Zillow</a:t>
            </a:r>
          </a:p>
          <a:p>
            <a:pPr marL="0" indent="0" algn="ctr">
              <a:lnSpc>
                <a:spcPct val="100000"/>
              </a:lnSpc>
              <a:buFont typeface="Abel"/>
              <a:buNone/>
            </a:pPr>
            <a:r>
              <a:rPr lang="en-US" sz="1050" dirty="0"/>
              <a:t>- Redfin</a:t>
            </a:r>
          </a:p>
          <a:p>
            <a:pPr marL="0" indent="0" algn="ctr">
              <a:lnSpc>
                <a:spcPct val="100000"/>
              </a:lnSpc>
              <a:spcAft>
                <a:spcPts val="1600"/>
              </a:spcAft>
              <a:buFont typeface="Abel"/>
              <a:buNone/>
            </a:pPr>
            <a:r>
              <a:rPr lang="en-US" sz="1050" dirty="0"/>
              <a:t>- Realtor</a:t>
            </a:r>
          </a:p>
        </p:txBody>
      </p:sp>
      <p:pic>
        <p:nvPicPr>
          <p:cNvPr id="24" name="Graphic 23">
            <a:extLst>
              <a:ext uri="{FF2B5EF4-FFF2-40B4-BE49-F238E27FC236}">
                <a16:creationId xmlns:a16="http://schemas.microsoft.com/office/drawing/2014/main" id="{A5B9BDCA-104E-B79D-F79E-003B663CA28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957720" y="2025054"/>
            <a:ext cx="640080" cy="640080"/>
          </a:xfrm>
          <a:prstGeom prst="rect">
            <a:avLst/>
          </a:prstGeom>
        </p:spPr>
      </p:pic>
      <p:sp>
        <p:nvSpPr>
          <p:cNvPr id="29" name="Google Shape;244;p19">
            <a:extLst>
              <a:ext uri="{FF2B5EF4-FFF2-40B4-BE49-F238E27FC236}">
                <a16:creationId xmlns:a16="http://schemas.microsoft.com/office/drawing/2014/main" id="{CCD9D096-7CCA-6C06-EA3A-915B54A543E8}"/>
              </a:ext>
            </a:extLst>
          </p:cNvPr>
          <p:cNvSpPr/>
          <p:nvPr/>
        </p:nvSpPr>
        <p:spPr>
          <a:xfrm>
            <a:off x="4765032" y="1828800"/>
            <a:ext cx="1032588" cy="1032588"/>
          </a:xfrm>
          <a:prstGeom prst="rect">
            <a:avLst/>
          </a:prstGeom>
          <a:noFill/>
          <a:ln w="19050" cap="flat" cmpd="sng">
            <a:solidFill>
              <a:srgbClr val="0513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00" dirty="0"/>
          </a:p>
        </p:txBody>
      </p:sp>
      <p:pic>
        <p:nvPicPr>
          <p:cNvPr id="2050" name="Picture 2" descr="Real Estate &amp; Homes For Sale - 9,589 Homes For Sale | Zillow">
            <a:extLst>
              <a:ext uri="{FF2B5EF4-FFF2-40B4-BE49-F238E27FC236}">
                <a16:creationId xmlns:a16="http://schemas.microsoft.com/office/drawing/2014/main" id="{B9D051D2-DC85-024E-7546-0EA27B1DF4A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23692" y="1466964"/>
            <a:ext cx="2487779" cy="248777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Realtor.com Real Estate – Aplicații pe Google Play">
            <a:extLst>
              <a:ext uri="{FF2B5EF4-FFF2-40B4-BE49-F238E27FC236}">
                <a16:creationId xmlns:a16="http://schemas.microsoft.com/office/drawing/2014/main" id="{664B2394-BD26-BB42-1D73-F937E605407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89343" y="1466964"/>
            <a:ext cx="2497509" cy="24877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58829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Shape 88"/>
        <p:cNvGrpSpPr/>
        <p:nvPr/>
      </p:nvGrpSpPr>
      <p:grpSpPr>
        <a:xfrm>
          <a:off x="0" y="0"/>
          <a:ext cx="0" cy="0"/>
          <a:chOff x="0" y="0"/>
          <a:chExt cx="0" cy="0"/>
        </a:xfrm>
      </p:grpSpPr>
      <p:sp>
        <p:nvSpPr>
          <p:cNvPr id="91" name="Google Shape;91;p12"/>
          <p:cNvSpPr txBox="1">
            <a:spLocks noGrp="1"/>
          </p:cNvSpPr>
          <p:nvPr>
            <p:ph type="subTitle" idx="1"/>
          </p:nvPr>
        </p:nvSpPr>
        <p:spPr>
          <a:xfrm>
            <a:off x="3105878" y="641509"/>
            <a:ext cx="1862400" cy="1585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a:t>Real Estate Market Inefficincies</a:t>
            </a:r>
            <a:endParaRPr dirty="0"/>
          </a:p>
        </p:txBody>
      </p:sp>
      <p:sp>
        <p:nvSpPr>
          <p:cNvPr id="92" name="Google Shape;92;p12"/>
          <p:cNvSpPr txBox="1">
            <a:spLocks noGrp="1"/>
          </p:cNvSpPr>
          <p:nvPr>
            <p:ph type="subTitle" idx="4"/>
          </p:nvPr>
        </p:nvSpPr>
        <p:spPr>
          <a:xfrm>
            <a:off x="3105878" y="2285109"/>
            <a:ext cx="1862400" cy="1585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Revolutionize the home buying process</a:t>
            </a:r>
            <a:endParaRPr lang="ro-RO" dirty="0"/>
          </a:p>
        </p:txBody>
      </p:sp>
      <p:sp>
        <p:nvSpPr>
          <p:cNvPr id="93" name="Google Shape;93;p12"/>
          <p:cNvSpPr txBox="1">
            <a:spLocks noGrp="1"/>
          </p:cNvSpPr>
          <p:nvPr>
            <p:ph type="title" idx="2"/>
          </p:nvPr>
        </p:nvSpPr>
        <p:spPr>
          <a:xfrm>
            <a:off x="1112953" y="1084331"/>
            <a:ext cx="1992900" cy="993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a:t>01. </a:t>
            </a:r>
            <a:endParaRPr/>
          </a:p>
        </p:txBody>
      </p:sp>
      <p:sp>
        <p:nvSpPr>
          <p:cNvPr id="94" name="Google Shape;94;p12"/>
          <p:cNvSpPr txBox="1">
            <a:spLocks noGrp="1"/>
          </p:cNvSpPr>
          <p:nvPr>
            <p:ph type="title" idx="5"/>
          </p:nvPr>
        </p:nvSpPr>
        <p:spPr>
          <a:xfrm>
            <a:off x="4743697" y="2084859"/>
            <a:ext cx="1862400" cy="993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dirty="0"/>
              <a:t>03.</a:t>
            </a:r>
            <a:endParaRPr dirty="0"/>
          </a:p>
        </p:txBody>
      </p:sp>
      <p:sp>
        <p:nvSpPr>
          <p:cNvPr id="95" name="Google Shape;95;p12"/>
          <p:cNvSpPr txBox="1">
            <a:spLocks noGrp="1"/>
          </p:cNvSpPr>
          <p:nvPr>
            <p:ph type="title" idx="3"/>
          </p:nvPr>
        </p:nvSpPr>
        <p:spPr>
          <a:xfrm>
            <a:off x="1112953" y="2757955"/>
            <a:ext cx="1992900" cy="969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dirty="0"/>
              <a:t>02.</a:t>
            </a:r>
            <a:endParaRPr dirty="0"/>
          </a:p>
        </p:txBody>
      </p:sp>
      <p:sp>
        <p:nvSpPr>
          <p:cNvPr id="97" name="Google Shape;97;p12"/>
          <p:cNvSpPr txBox="1">
            <a:spLocks noGrp="1"/>
          </p:cNvSpPr>
          <p:nvPr>
            <p:ph type="subTitle" idx="7"/>
          </p:nvPr>
        </p:nvSpPr>
        <p:spPr>
          <a:xfrm>
            <a:off x="6606097" y="1618278"/>
            <a:ext cx="1862400" cy="1585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Improve the experience of designing and visualizing custom homes</a:t>
            </a:r>
            <a:endParaRPr lang="ro-RO" dirty="0"/>
          </a:p>
        </p:txBody>
      </p:sp>
      <p:sp>
        <p:nvSpPr>
          <p:cNvPr id="99" name="Google Shape;99;p12"/>
          <p:cNvSpPr txBox="1">
            <a:spLocks noGrp="1"/>
          </p:cNvSpPr>
          <p:nvPr>
            <p:ph type="subTitle" idx="9"/>
          </p:nvPr>
        </p:nvSpPr>
        <p:spPr>
          <a:xfrm>
            <a:off x="3105853" y="2037685"/>
            <a:ext cx="2298530" cy="4029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 typeface="Arial" panose="020B0604020202020204" pitchFamily="34" charset="0"/>
              <a:buChar char="•"/>
            </a:pPr>
            <a:r>
              <a:rPr lang="en-US" dirty="0"/>
              <a:t>Time-Consuming property visits</a:t>
            </a:r>
          </a:p>
          <a:p>
            <a:pPr marL="171450" lvl="0" indent="-171450" algn="l" rtl="0">
              <a:spcBef>
                <a:spcPts val="0"/>
              </a:spcBef>
              <a:spcAft>
                <a:spcPts val="0"/>
              </a:spcAft>
              <a:buFont typeface="Arial" panose="020B0604020202020204" pitchFamily="34" charset="0"/>
              <a:buChar char="•"/>
            </a:pPr>
            <a:r>
              <a:rPr lang="en-US" dirty="0"/>
              <a:t>Ineffective remote showcasing</a:t>
            </a:r>
          </a:p>
        </p:txBody>
      </p:sp>
      <p:sp>
        <p:nvSpPr>
          <p:cNvPr id="100" name="Google Shape;100;p12"/>
          <p:cNvSpPr txBox="1">
            <a:spLocks noGrp="1"/>
          </p:cNvSpPr>
          <p:nvPr>
            <p:ph type="subTitle" idx="13"/>
          </p:nvPr>
        </p:nvSpPr>
        <p:spPr>
          <a:xfrm>
            <a:off x="6606096" y="3038213"/>
            <a:ext cx="2417205" cy="4029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 typeface="Arial" panose="020B0604020202020204" pitchFamily="34" charset="0"/>
              <a:buChar char="•"/>
            </a:pPr>
            <a:r>
              <a:rPr lang="en-US" dirty="0"/>
              <a:t>Helping clients understand their future homes better</a:t>
            </a:r>
          </a:p>
          <a:p>
            <a:pPr marL="171450" lvl="0" indent="-171450" algn="l" rtl="0">
              <a:spcBef>
                <a:spcPts val="0"/>
              </a:spcBef>
              <a:spcAft>
                <a:spcPts val="0"/>
              </a:spcAft>
              <a:buFont typeface="Arial" panose="020B0604020202020204" pitchFamily="34" charset="0"/>
              <a:buChar char="•"/>
            </a:pPr>
            <a:r>
              <a:rPr lang="en-US" dirty="0"/>
              <a:t>Enhancing communication between clients and designers</a:t>
            </a:r>
          </a:p>
        </p:txBody>
      </p:sp>
      <p:sp>
        <p:nvSpPr>
          <p:cNvPr id="101" name="Google Shape;101;p12"/>
          <p:cNvSpPr txBox="1">
            <a:spLocks noGrp="1"/>
          </p:cNvSpPr>
          <p:nvPr>
            <p:ph type="subTitle" idx="14"/>
          </p:nvPr>
        </p:nvSpPr>
        <p:spPr>
          <a:xfrm>
            <a:off x="3105852" y="3727465"/>
            <a:ext cx="2495233" cy="4029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 typeface="Arial" panose="020B0604020202020204" pitchFamily="34" charset="0"/>
              <a:buChar char="•"/>
            </a:pPr>
            <a:r>
              <a:rPr lang="en-US" dirty="0"/>
              <a:t>Improving user experience</a:t>
            </a:r>
          </a:p>
          <a:p>
            <a:pPr marL="171450" lvl="0" indent="-171450" algn="l" rtl="0">
              <a:spcBef>
                <a:spcPts val="0"/>
              </a:spcBef>
              <a:spcAft>
                <a:spcPts val="0"/>
              </a:spcAft>
              <a:buFont typeface="Arial" panose="020B0604020202020204" pitchFamily="34" charset="0"/>
              <a:buChar char="•"/>
            </a:pPr>
            <a:r>
              <a:rPr lang="en-US" dirty="0"/>
              <a:t>Empowering better decision-making</a:t>
            </a:r>
          </a:p>
        </p:txBody>
      </p:sp>
      <p:sp>
        <p:nvSpPr>
          <p:cNvPr id="4" name="Google Shape;123;p14">
            <a:extLst>
              <a:ext uri="{FF2B5EF4-FFF2-40B4-BE49-F238E27FC236}">
                <a16:creationId xmlns:a16="http://schemas.microsoft.com/office/drawing/2014/main" id="{AD86811C-59BA-2F15-2F35-5286E76618ED}"/>
              </a:ext>
            </a:extLst>
          </p:cNvPr>
          <p:cNvSpPr txBox="1">
            <a:spLocks noGrp="1"/>
          </p:cNvSpPr>
          <p:nvPr>
            <p:ph type="ctrTitle"/>
          </p:nvPr>
        </p:nvSpPr>
        <p:spPr>
          <a:xfrm>
            <a:off x="4619686" y="432908"/>
            <a:ext cx="4389300" cy="560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US" sz="3200" dirty="0">
                <a:solidFill>
                  <a:srgbClr val="002060"/>
                </a:solidFill>
              </a:rPr>
              <a:t>WHY </a:t>
            </a:r>
            <a:r>
              <a:rPr lang="en-US" sz="3200" dirty="0" err="1">
                <a:solidFill>
                  <a:srgbClr val="002060"/>
                </a:solidFill>
              </a:rPr>
              <a:t>VRchiTURE</a:t>
            </a:r>
            <a:r>
              <a:rPr lang="en-US" sz="3200" dirty="0">
                <a:solidFill>
                  <a:srgbClr val="002060"/>
                </a:solidFill>
              </a:rPr>
              <a:t>?</a:t>
            </a:r>
            <a:endParaRPr lang="ro-RO" sz="3200" dirty="0">
              <a:solidFill>
                <a:srgbClr val="002060"/>
              </a:solidFil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Google Shape;245;p19">
            <a:extLst>
              <a:ext uri="{FF2B5EF4-FFF2-40B4-BE49-F238E27FC236}">
                <a16:creationId xmlns:a16="http://schemas.microsoft.com/office/drawing/2014/main" id="{C20B2870-E8B7-36F1-232B-185FE7B2E223}"/>
              </a:ext>
            </a:extLst>
          </p:cNvPr>
          <p:cNvSpPr/>
          <p:nvPr/>
        </p:nvSpPr>
        <p:spPr>
          <a:xfrm>
            <a:off x="6913685" y="1863969"/>
            <a:ext cx="955069" cy="955069"/>
          </a:xfrm>
          <a:prstGeom prst="rect">
            <a:avLst/>
          </a:prstGeom>
          <a:solidFill>
            <a:srgbClr val="051357">
              <a:alpha val="52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dirty="0"/>
          </a:p>
        </p:txBody>
      </p:sp>
      <p:sp>
        <p:nvSpPr>
          <p:cNvPr id="6" name="Google Shape;123;p14">
            <a:extLst>
              <a:ext uri="{FF2B5EF4-FFF2-40B4-BE49-F238E27FC236}">
                <a16:creationId xmlns:a16="http://schemas.microsoft.com/office/drawing/2014/main" id="{0E136500-E765-8895-E81F-04224182D98D}"/>
              </a:ext>
            </a:extLst>
          </p:cNvPr>
          <p:cNvSpPr txBox="1">
            <a:spLocks noGrp="1"/>
          </p:cNvSpPr>
          <p:nvPr>
            <p:ph type="ctrTitle"/>
          </p:nvPr>
        </p:nvSpPr>
        <p:spPr>
          <a:xfrm>
            <a:off x="4619686" y="432908"/>
            <a:ext cx="4389300" cy="560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US" sz="3200" dirty="0">
                <a:solidFill>
                  <a:srgbClr val="002060"/>
                </a:solidFill>
              </a:rPr>
              <a:t>THE COMPETITION</a:t>
            </a:r>
            <a:endParaRPr lang="ro-RO" sz="3200" dirty="0">
              <a:solidFill>
                <a:srgbClr val="002060"/>
              </a:solidFill>
            </a:endParaRPr>
          </a:p>
        </p:txBody>
      </p:sp>
      <p:sp>
        <p:nvSpPr>
          <p:cNvPr id="13" name="Google Shape;272;p19">
            <a:extLst>
              <a:ext uri="{FF2B5EF4-FFF2-40B4-BE49-F238E27FC236}">
                <a16:creationId xmlns:a16="http://schemas.microsoft.com/office/drawing/2014/main" id="{E59AE0B7-600B-611E-FA7B-787A7DC2741D}"/>
              </a:ext>
            </a:extLst>
          </p:cNvPr>
          <p:cNvSpPr txBox="1">
            <a:spLocks/>
          </p:cNvSpPr>
          <p:nvPr/>
        </p:nvSpPr>
        <p:spPr>
          <a:xfrm>
            <a:off x="6771036" y="2819038"/>
            <a:ext cx="1298871" cy="843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051357"/>
              </a:buClr>
              <a:buSzPts val="1800"/>
              <a:buFont typeface="Abel"/>
              <a:buChar char="●"/>
              <a:defRPr sz="1800" b="0" i="0" u="none" strike="noStrike" cap="none">
                <a:solidFill>
                  <a:srgbClr val="051357"/>
                </a:solidFill>
                <a:latin typeface="Abel"/>
                <a:ea typeface="Abel"/>
                <a:cs typeface="Abel"/>
                <a:sym typeface="Abel"/>
              </a:defRPr>
            </a:lvl1pPr>
            <a:lvl2pPr marL="914400" marR="0" lvl="1" indent="-317500" algn="l" rtl="0">
              <a:lnSpc>
                <a:spcPct val="115000"/>
              </a:lnSpc>
              <a:spcBef>
                <a:spcPts val="1600"/>
              </a:spcBef>
              <a:spcAft>
                <a:spcPts val="0"/>
              </a:spcAft>
              <a:buClr>
                <a:srgbClr val="051357"/>
              </a:buClr>
              <a:buSzPts val="1400"/>
              <a:buFont typeface="Abel"/>
              <a:buChar char="○"/>
              <a:defRPr sz="1400" b="0" i="0" u="none" strike="noStrike" cap="none">
                <a:solidFill>
                  <a:srgbClr val="051357"/>
                </a:solidFill>
                <a:latin typeface="Abel"/>
                <a:ea typeface="Abel"/>
                <a:cs typeface="Abel"/>
                <a:sym typeface="Abel"/>
              </a:defRPr>
            </a:lvl2pPr>
            <a:lvl3pPr marL="1371600" marR="0" lvl="2" indent="-317500" algn="l" rtl="0">
              <a:lnSpc>
                <a:spcPct val="115000"/>
              </a:lnSpc>
              <a:spcBef>
                <a:spcPts val="1600"/>
              </a:spcBef>
              <a:spcAft>
                <a:spcPts val="0"/>
              </a:spcAft>
              <a:buClr>
                <a:srgbClr val="051357"/>
              </a:buClr>
              <a:buSzPts val="1400"/>
              <a:buFont typeface="Abel"/>
              <a:buChar char="■"/>
              <a:defRPr sz="1400" b="0" i="0" u="none" strike="noStrike" cap="none">
                <a:solidFill>
                  <a:srgbClr val="051357"/>
                </a:solidFill>
                <a:latin typeface="Abel"/>
                <a:ea typeface="Abel"/>
                <a:cs typeface="Abel"/>
                <a:sym typeface="Abel"/>
              </a:defRPr>
            </a:lvl3pPr>
            <a:lvl4pPr marL="1828800" marR="0" lvl="3" indent="-317500" algn="l" rtl="0">
              <a:lnSpc>
                <a:spcPct val="115000"/>
              </a:lnSpc>
              <a:spcBef>
                <a:spcPts val="1600"/>
              </a:spcBef>
              <a:spcAft>
                <a:spcPts val="0"/>
              </a:spcAft>
              <a:buClr>
                <a:srgbClr val="051357"/>
              </a:buClr>
              <a:buSzPts val="1400"/>
              <a:buFont typeface="Abel"/>
              <a:buChar char="●"/>
              <a:defRPr sz="1400" b="0" i="0" u="none" strike="noStrike" cap="none">
                <a:solidFill>
                  <a:srgbClr val="051357"/>
                </a:solidFill>
                <a:latin typeface="Abel"/>
                <a:ea typeface="Abel"/>
                <a:cs typeface="Abel"/>
                <a:sym typeface="Abel"/>
              </a:defRPr>
            </a:lvl4pPr>
            <a:lvl5pPr marL="2286000" marR="0" lvl="4" indent="-317500" algn="l" rtl="0">
              <a:lnSpc>
                <a:spcPct val="115000"/>
              </a:lnSpc>
              <a:spcBef>
                <a:spcPts val="1600"/>
              </a:spcBef>
              <a:spcAft>
                <a:spcPts val="0"/>
              </a:spcAft>
              <a:buClr>
                <a:srgbClr val="051357"/>
              </a:buClr>
              <a:buSzPts val="1400"/>
              <a:buFont typeface="Abel"/>
              <a:buChar char="○"/>
              <a:defRPr sz="1400" b="0" i="0" u="none" strike="noStrike" cap="none">
                <a:solidFill>
                  <a:srgbClr val="051357"/>
                </a:solidFill>
                <a:latin typeface="Abel"/>
                <a:ea typeface="Abel"/>
                <a:cs typeface="Abel"/>
                <a:sym typeface="Abel"/>
              </a:defRPr>
            </a:lvl5pPr>
            <a:lvl6pPr marL="2743200" marR="0" lvl="5" indent="-317500" algn="l" rtl="0">
              <a:lnSpc>
                <a:spcPct val="115000"/>
              </a:lnSpc>
              <a:spcBef>
                <a:spcPts val="1600"/>
              </a:spcBef>
              <a:spcAft>
                <a:spcPts val="0"/>
              </a:spcAft>
              <a:buClr>
                <a:srgbClr val="051357"/>
              </a:buClr>
              <a:buSzPts val="1400"/>
              <a:buFont typeface="Abel"/>
              <a:buChar char="■"/>
              <a:defRPr sz="1400" b="0" i="0" u="none" strike="noStrike" cap="none">
                <a:solidFill>
                  <a:srgbClr val="051357"/>
                </a:solidFill>
                <a:latin typeface="Abel"/>
                <a:ea typeface="Abel"/>
                <a:cs typeface="Abel"/>
                <a:sym typeface="Abel"/>
              </a:defRPr>
            </a:lvl6pPr>
            <a:lvl7pPr marL="3200400" marR="0" lvl="6" indent="-317500" algn="l" rtl="0">
              <a:lnSpc>
                <a:spcPct val="115000"/>
              </a:lnSpc>
              <a:spcBef>
                <a:spcPts val="1600"/>
              </a:spcBef>
              <a:spcAft>
                <a:spcPts val="0"/>
              </a:spcAft>
              <a:buClr>
                <a:srgbClr val="051357"/>
              </a:buClr>
              <a:buSzPts val="1400"/>
              <a:buFont typeface="Abel"/>
              <a:buChar char="●"/>
              <a:defRPr sz="1400" b="0" i="0" u="none" strike="noStrike" cap="none">
                <a:solidFill>
                  <a:srgbClr val="051357"/>
                </a:solidFill>
                <a:latin typeface="Abel"/>
                <a:ea typeface="Abel"/>
                <a:cs typeface="Abel"/>
                <a:sym typeface="Abel"/>
              </a:defRPr>
            </a:lvl7pPr>
            <a:lvl8pPr marL="3657600" marR="0" lvl="7" indent="-317500" algn="l" rtl="0">
              <a:lnSpc>
                <a:spcPct val="115000"/>
              </a:lnSpc>
              <a:spcBef>
                <a:spcPts val="1600"/>
              </a:spcBef>
              <a:spcAft>
                <a:spcPts val="0"/>
              </a:spcAft>
              <a:buClr>
                <a:srgbClr val="051357"/>
              </a:buClr>
              <a:buSzPts val="1400"/>
              <a:buFont typeface="Abel"/>
              <a:buChar char="○"/>
              <a:defRPr sz="1400" b="0" i="0" u="none" strike="noStrike" cap="none">
                <a:solidFill>
                  <a:srgbClr val="051357"/>
                </a:solidFill>
                <a:latin typeface="Abel"/>
                <a:ea typeface="Abel"/>
                <a:cs typeface="Abel"/>
                <a:sym typeface="Abel"/>
              </a:defRPr>
            </a:lvl8pPr>
            <a:lvl9pPr marL="4114800" marR="0" lvl="8" indent="-317500" algn="l" rtl="0">
              <a:lnSpc>
                <a:spcPct val="115000"/>
              </a:lnSpc>
              <a:spcBef>
                <a:spcPts val="1600"/>
              </a:spcBef>
              <a:spcAft>
                <a:spcPts val="1600"/>
              </a:spcAft>
              <a:buClr>
                <a:srgbClr val="051357"/>
              </a:buClr>
              <a:buSzPts val="1400"/>
              <a:buFont typeface="Abel"/>
              <a:buChar char="■"/>
              <a:defRPr sz="1400" b="0" i="0" u="none" strike="noStrike" cap="none">
                <a:solidFill>
                  <a:srgbClr val="051357"/>
                </a:solidFill>
                <a:latin typeface="Abel"/>
                <a:ea typeface="Abel"/>
                <a:cs typeface="Abel"/>
                <a:sym typeface="Abel"/>
              </a:defRPr>
            </a:lvl9pPr>
          </a:lstStyle>
          <a:p>
            <a:pPr marL="0" indent="0" algn="ctr">
              <a:lnSpc>
                <a:spcPct val="100000"/>
              </a:lnSpc>
              <a:spcAft>
                <a:spcPts val="1600"/>
              </a:spcAft>
              <a:buFont typeface="Abel"/>
              <a:buNone/>
            </a:pPr>
            <a:r>
              <a:rPr lang="en-US" sz="1400" dirty="0">
                <a:latin typeface="Teko"/>
                <a:cs typeface="Teko"/>
                <a:sym typeface="Teko"/>
              </a:rPr>
              <a:t>VR / AR COMPANIES</a:t>
            </a:r>
            <a:br>
              <a:rPr lang="en-US" sz="1050" dirty="0"/>
            </a:br>
            <a:r>
              <a:rPr lang="en-US" sz="1050" dirty="0"/>
              <a:t>- Matterport</a:t>
            </a:r>
          </a:p>
        </p:txBody>
      </p:sp>
      <p:pic>
        <p:nvPicPr>
          <p:cNvPr id="27" name="Graphic 26">
            <a:extLst>
              <a:ext uri="{FF2B5EF4-FFF2-40B4-BE49-F238E27FC236}">
                <a16:creationId xmlns:a16="http://schemas.microsoft.com/office/drawing/2014/main" id="{DABCEDF7-EF4D-7CCF-F3FA-A42E48CD3B5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025459" y="1979334"/>
            <a:ext cx="731520" cy="731520"/>
          </a:xfrm>
          <a:prstGeom prst="rect">
            <a:avLst/>
          </a:prstGeom>
        </p:spPr>
      </p:pic>
      <p:sp>
        <p:nvSpPr>
          <p:cNvPr id="31" name="Google Shape;244;p19">
            <a:extLst>
              <a:ext uri="{FF2B5EF4-FFF2-40B4-BE49-F238E27FC236}">
                <a16:creationId xmlns:a16="http://schemas.microsoft.com/office/drawing/2014/main" id="{28DBB3C8-F2C4-1F55-F3F4-3BAE80B44674}"/>
              </a:ext>
            </a:extLst>
          </p:cNvPr>
          <p:cNvSpPr/>
          <p:nvPr/>
        </p:nvSpPr>
        <p:spPr>
          <a:xfrm>
            <a:off x="6878491" y="1828800"/>
            <a:ext cx="1032588" cy="1032588"/>
          </a:xfrm>
          <a:prstGeom prst="rect">
            <a:avLst/>
          </a:prstGeom>
          <a:noFill/>
          <a:ln w="19050" cap="flat" cmpd="sng">
            <a:solidFill>
              <a:srgbClr val="0513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00"/>
          </a:p>
        </p:txBody>
      </p:sp>
      <p:pic>
        <p:nvPicPr>
          <p:cNvPr id="3074" name="Picture 2" descr="Matterport Pro2 Camera">
            <a:extLst>
              <a:ext uri="{FF2B5EF4-FFF2-40B4-BE49-F238E27FC236}">
                <a16:creationId xmlns:a16="http://schemas.microsoft.com/office/drawing/2014/main" id="{74D917CB-9DD6-4BD7-52A3-F5FA12119A5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86767" y="1517189"/>
            <a:ext cx="2799198" cy="36263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34669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91" name="Google Shape;91;p12"/>
          <p:cNvSpPr txBox="1">
            <a:spLocks noGrp="1"/>
          </p:cNvSpPr>
          <p:nvPr>
            <p:ph type="subTitle" idx="1"/>
          </p:nvPr>
        </p:nvSpPr>
        <p:spPr>
          <a:xfrm>
            <a:off x="3105878" y="641509"/>
            <a:ext cx="2144386" cy="1585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2000" dirty="0"/>
              <a:t>Unique combination of 3D scanning and VR</a:t>
            </a:r>
          </a:p>
        </p:txBody>
      </p:sp>
      <p:sp>
        <p:nvSpPr>
          <p:cNvPr id="92" name="Google Shape;92;p12"/>
          <p:cNvSpPr txBox="1">
            <a:spLocks noGrp="1"/>
          </p:cNvSpPr>
          <p:nvPr>
            <p:ph type="subTitle" idx="4"/>
          </p:nvPr>
        </p:nvSpPr>
        <p:spPr>
          <a:xfrm>
            <a:off x="3105878" y="2285109"/>
            <a:ext cx="1862400" cy="1585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2000" dirty="0"/>
              <a:t>Custom home design features</a:t>
            </a:r>
            <a:endParaRPr lang="ro-RO" sz="2000" dirty="0"/>
          </a:p>
        </p:txBody>
      </p:sp>
      <p:sp>
        <p:nvSpPr>
          <p:cNvPr id="93" name="Google Shape;93;p12"/>
          <p:cNvSpPr txBox="1">
            <a:spLocks noGrp="1"/>
          </p:cNvSpPr>
          <p:nvPr>
            <p:ph type="title" idx="2"/>
          </p:nvPr>
        </p:nvSpPr>
        <p:spPr>
          <a:xfrm>
            <a:off x="1112953" y="1084331"/>
            <a:ext cx="1992900" cy="993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dirty="0"/>
              <a:t>* </a:t>
            </a:r>
            <a:endParaRPr dirty="0"/>
          </a:p>
        </p:txBody>
      </p:sp>
      <p:sp>
        <p:nvSpPr>
          <p:cNvPr id="94" name="Google Shape;94;p12"/>
          <p:cNvSpPr txBox="1">
            <a:spLocks noGrp="1"/>
          </p:cNvSpPr>
          <p:nvPr>
            <p:ph type="title" idx="5"/>
          </p:nvPr>
        </p:nvSpPr>
        <p:spPr>
          <a:xfrm>
            <a:off x="4743697" y="2084859"/>
            <a:ext cx="1862400" cy="993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dirty="0"/>
              <a:t>*</a:t>
            </a:r>
            <a:endParaRPr dirty="0"/>
          </a:p>
        </p:txBody>
      </p:sp>
      <p:sp>
        <p:nvSpPr>
          <p:cNvPr id="95" name="Google Shape;95;p12"/>
          <p:cNvSpPr txBox="1">
            <a:spLocks noGrp="1"/>
          </p:cNvSpPr>
          <p:nvPr>
            <p:ph type="title" idx="3"/>
          </p:nvPr>
        </p:nvSpPr>
        <p:spPr>
          <a:xfrm>
            <a:off x="1112953" y="2757955"/>
            <a:ext cx="1992900" cy="969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dirty="0"/>
              <a:t>*</a:t>
            </a:r>
            <a:endParaRPr dirty="0"/>
          </a:p>
        </p:txBody>
      </p:sp>
      <p:sp>
        <p:nvSpPr>
          <p:cNvPr id="97" name="Google Shape;97;p12"/>
          <p:cNvSpPr txBox="1">
            <a:spLocks noGrp="1"/>
          </p:cNvSpPr>
          <p:nvPr>
            <p:ph type="subTitle" idx="7"/>
          </p:nvPr>
        </p:nvSpPr>
        <p:spPr>
          <a:xfrm>
            <a:off x="6606097" y="1618278"/>
            <a:ext cx="1862400" cy="1585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2000" dirty="0"/>
              <a:t>Enhanced user experience</a:t>
            </a:r>
            <a:endParaRPr lang="ro-RO" sz="2000" dirty="0"/>
          </a:p>
        </p:txBody>
      </p:sp>
      <p:sp>
        <p:nvSpPr>
          <p:cNvPr id="99" name="Google Shape;99;p12"/>
          <p:cNvSpPr txBox="1">
            <a:spLocks noGrp="1"/>
          </p:cNvSpPr>
          <p:nvPr>
            <p:ph type="subTitle" idx="9"/>
          </p:nvPr>
        </p:nvSpPr>
        <p:spPr>
          <a:xfrm>
            <a:off x="3105853" y="2037685"/>
            <a:ext cx="2298530" cy="4029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 typeface="Arial" panose="020B0604020202020204" pitchFamily="34" charset="0"/>
              <a:buChar char="•"/>
            </a:pPr>
            <a:r>
              <a:rPr lang="en-US" dirty="0"/>
              <a:t>Scanning of properties/furniture</a:t>
            </a:r>
          </a:p>
          <a:p>
            <a:pPr marL="171450" lvl="0" indent="-171450" algn="l" rtl="0">
              <a:spcBef>
                <a:spcPts val="0"/>
              </a:spcBef>
              <a:spcAft>
                <a:spcPts val="0"/>
              </a:spcAft>
              <a:buFont typeface="Arial" panose="020B0604020202020204" pitchFamily="34" charset="0"/>
              <a:buChar char="•"/>
            </a:pPr>
            <a:r>
              <a:rPr lang="en-US" dirty="0"/>
              <a:t>Virtual tours</a:t>
            </a:r>
          </a:p>
        </p:txBody>
      </p:sp>
      <p:sp>
        <p:nvSpPr>
          <p:cNvPr id="100" name="Google Shape;100;p12"/>
          <p:cNvSpPr txBox="1">
            <a:spLocks noGrp="1"/>
          </p:cNvSpPr>
          <p:nvPr>
            <p:ph type="subTitle" idx="13"/>
          </p:nvPr>
        </p:nvSpPr>
        <p:spPr>
          <a:xfrm>
            <a:off x="6606096" y="3038213"/>
            <a:ext cx="2417205" cy="832396"/>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 typeface="Arial" panose="020B0604020202020204" pitchFamily="34" charset="0"/>
              <a:buChar char="•"/>
            </a:pPr>
            <a:r>
              <a:rPr lang="en-US" dirty="0"/>
              <a:t>Seamless integration</a:t>
            </a:r>
          </a:p>
          <a:p>
            <a:pPr marL="171450" lvl="0" indent="-171450" algn="l" rtl="0">
              <a:spcBef>
                <a:spcPts val="0"/>
              </a:spcBef>
              <a:spcAft>
                <a:spcPts val="0"/>
              </a:spcAft>
              <a:buFont typeface="Arial" panose="020B0604020202020204" pitchFamily="34" charset="0"/>
              <a:buChar char="•"/>
            </a:pPr>
            <a:r>
              <a:rPr lang="en-US" dirty="0"/>
              <a:t>Personalized service</a:t>
            </a:r>
          </a:p>
          <a:p>
            <a:pPr marL="171450" lvl="0" indent="-171450" algn="l" rtl="0">
              <a:spcBef>
                <a:spcPts val="0"/>
              </a:spcBef>
              <a:spcAft>
                <a:spcPts val="0"/>
              </a:spcAft>
              <a:buFont typeface="Arial" panose="020B0604020202020204" pitchFamily="34" charset="0"/>
              <a:buChar char="•"/>
            </a:pPr>
            <a:r>
              <a:rPr lang="en-US" dirty="0"/>
              <a:t>Immersive property viewing</a:t>
            </a:r>
          </a:p>
        </p:txBody>
      </p:sp>
      <p:sp>
        <p:nvSpPr>
          <p:cNvPr id="101" name="Google Shape;101;p12"/>
          <p:cNvSpPr txBox="1">
            <a:spLocks noGrp="1"/>
          </p:cNvSpPr>
          <p:nvPr>
            <p:ph type="subTitle" idx="14"/>
          </p:nvPr>
        </p:nvSpPr>
        <p:spPr>
          <a:xfrm>
            <a:off x="3105852" y="3727465"/>
            <a:ext cx="2495233" cy="4029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 typeface="Arial" panose="020B0604020202020204" pitchFamily="34" charset="0"/>
              <a:buChar char="•"/>
            </a:pPr>
            <a:r>
              <a:rPr lang="en-US" dirty="0"/>
              <a:t>Improve interior home design</a:t>
            </a:r>
          </a:p>
          <a:p>
            <a:pPr marL="171450" lvl="0" indent="-171450" algn="l" rtl="0">
              <a:spcBef>
                <a:spcPts val="0"/>
              </a:spcBef>
              <a:spcAft>
                <a:spcPts val="0"/>
              </a:spcAft>
              <a:buFont typeface="Arial" panose="020B0604020202020204" pitchFamily="34" charset="0"/>
              <a:buChar char="•"/>
            </a:pPr>
            <a:r>
              <a:rPr lang="en-US" dirty="0"/>
              <a:t>Allow for modifications</a:t>
            </a:r>
          </a:p>
        </p:txBody>
      </p:sp>
      <p:sp>
        <p:nvSpPr>
          <p:cNvPr id="4" name="Google Shape;123;p14">
            <a:extLst>
              <a:ext uri="{FF2B5EF4-FFF2-40B4-BE49-F238E27FC236}">
                <a16:creationId xmlns:a16="http://schemas.microsoft.com/office/drawing/2014/main" id="{AD86811C-59BA-2F15-2F35-5286E76618ED}"/>
              </a:ext>
            </a:extLst>
          </p:cNvPr>
          <p:cNvSpPr txBox="1">
            <a:spLocks noGrp="1"/>
          </p:cNvSpPr>
          <p:nvPr>
            <p:ph type="ctrTitle"/>
          </p:nvPr>
        </p:nvSpPr>
        <p:spPr>
          <a:xfrm>
            <a:off x="4619686" y="432908"/>
            <a:ext cx="4389300" cy="560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US" sz="3200" dirty="0">
                <a:solidFill>
                  <a:srgbClr val="002060"/>
                </a:solidFill>
              </a:rPr>
              <a:t>DIFFERENTIATORS</a:t>
            </a:r>
            <a:endParaRPr lang="ro-RO" sz="3200" dirty="0">
              <a:solidFill>
                <a:srgbClr val="002060"/>
              </a:solidFill>
            </a:endParaRPr>
          </a:p>
        </p:txBody>
      </p:sp>
    </p:spTree>
    <p:extLst>
      <p:ext uri="{BB962C8B-B14F-4D97-AF65-F5344CB8AC3E}">
        <p14:creationId xmlns:p14="http://schemas.microsoft.com/office/powerpoint/2010/main" val="15068565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2"/>
          <p:cNvSpPr txBox="1">
            <a:spLocks noGrp="1"/>
          </p:cNvSpPr>
          <p:nvPr>
            <p:ph type="ctrTitle"/>
          </p:nvPr>
        </p:nvSpPr>
        <p:spPr>
          <a:xfrm>
            <a:off x="4572000" y="420304"/>
            <a:ext cx="4389300" cy="560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US" sz="3200" dirty="0">
                <a:solidFill>
                  <a:srgbClr val="002060"/>
                </a:solidFill>
              </a:rPr>
              <a:t>TARGET CUSTOMERS</a:t>
            </a:r>
            <a:endParaRPr lang="ro-RO" sz="3200" dirty="0">
              <a:solidFill>
                <a:srgbClr val="002060"/>
              </a:solidFill>
            </a:endParaRPr>
          </a:p>
        </p:txBody>
      </p:sp>
      <p:sp>
        <p:nvSpPr>
          <p:cNvPr id="91" name="Google Shape;91;p12"/>
          <p:cNvSpPr txBox="1">
            <a:spLocks noGrp="1"/>
          </p:cNvSpPr>
          <p:nvPr>
            <p:ph type="subTitle" idx="1"/>
          </p:nvPr>
        </p:nvSpPr>
        <p:spPr>
          <a:xfrm>
            <a:off x="3105878" y="1336421"/>
            <a:ext cx="1862400" cy="890588"/>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Real Estate Agents, Brokers, Property Managers</a:t>
            </a:r>
            <a:endParaRPr dirty="0"/>
          </a:p>
        </p:txBody>
      </p:sp>
      <p:sp>
        <p:nvSpPr>
          <p:cNvPr id="92" name="Google Shape;92;p12"/>
          <p:cNvSpPr txBox="1">
            <a:spLocks noGrp="1"/>
          </p:cNvSpPr>
          <p:nvPr>
            <p:ph type="subTitle" idx="4"/>
          </p:nvPr>
        </p:nvSpPr>
        <p:spPr>
          <a:xfrm>
            <a:off x="3105878" y="3467707"/>
            <a:ext cx="1862400" cy="402901"/>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Interior Designers</a:t>
            </a:r>
            <a:endParaRPr lang="ro-RO" dirty="0"/>
          </a:p>
        </p:txBody>
      </p:sp>
      <p:sp>
        <p:nvSpPr>
          <p:cNvPr id="93" name="Google Shape;93;p12"/>
          <p:cNvSpPr txBox="1">
            <a:spLocks noGrp="1"/>
          </p:cNvSpPr>
          <p:nvPr>
            <p:ph type="title" idx="2"/>
          </p:nvPr>
        </p:nvSpPr>
        <p:spPr>
          <a:xfrm>
            <a:off x="1112953" y="1084331"/>
            <a:ext cx="1992900" cy="993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a:t>01. </a:t>
            </a:r>
            <a:endParaRPr/>
          </a:p>
        </p:txBody>
      </p:sp>
      <p:sp>
        <p:nvSpPr>
          <p:cNvPr id="94" name="Google Shape;94;p12"/>
          <p:cNvSpPr txBox="1">
            <a:spLocks noGrp="1"/>
          </p:cNvSpPr>
          <p:nvPr>
            <p:ph type="title" idx="5"/>
          </p:nvPr>
        </p:nvSpPr>
        <p:spPr>
          <a:xfrm>
            <a:off x="4572000" y="1578750"/>
            <a:ext cx="1862400" cy="993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dirty="0"/>
              <a:t>02.</a:t>
            </a:r>
            <a:endParaRPr dirty="0"/>
          </a:p>
        </p:txBody>
      </p:sp>
      <p:sp>
        <p:nvSpPr>
          <p:cNvPr id="95" name="Google Shape;95;p12"/>
          <p:cNvSpPr txBox="1">
            <a:spLocks noGrp="1"/>
          </p:cNvSpPr>
          <p:nvPr>
            <p:ph type="title" idx="3"/>
          </p:nvPr>
        </p:nvSpPr>
        <p:spPr>
          <a:xfrm>
            <a:off x="1112953" y="2757955"/>
            <a:ext cx="1992900" cy="969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dirty="0"/>
              <a:t>03.</a:t>
            </a:r>
            <a:endParaRPr dirty="0"/>
          </a:p>
        </p:txBody>
      </p:sp>
      <p:sp>
        <p:nvSpPr>
          <p:cNvPr id="97" name="Google Shape;97;p12"/>
          <p:cNvSpPr txBox="1">
            <a:spLocks noGrp="1"/>
          </p:cNvSpPr>
          <p:nvPr>
            <p:ph type="subTitle" idx="7"/>
          </p:nvPr>
        </p:nvSpPr>
        <p:spPr>
          <a:xfrm>
            <a:off x="6434400" y="2272367"/>
            <a:ext cx="1862400" cy="425301"/>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Architects</a:t>
            </a:r>
            <a:endParaRPr lang="ro-RO" dirty="0"/>
          </a:p>
        </p:txBody>
      </p:sp>
      <p:sp>
        <p:nvSpPr>
          <p:cNvPr id="99" name="Google Shape;99;p12"/>
          <p:cNvSpPr txBox="1">
            <a:spLocks noGrp="1"/>
          </p:cNvSpPr>
          <p:nvPr>
            <p:ph type="subTitle" idx="9"/>
          </p:nvPr>
        </p:nvSpPr>
        <p:spPr>
          <a:xfrm>
            <a:off x="3105853" y="2037685"/>
            <a:ext cx="2298530" cy="4029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 typeface="Arial" panose="020B0604020202020204" pitchFamily="34" charset="0"/>
              <a:buChar char="•"/>
            </a:pPr>
            <a:r>
              <a:rPr lang="en-US" dirty="0"/>
              <a:t>Scan already owned real estate</a:t>
            </a:r>
          </a:p>
          <a:p>
            <a:pPr marL="171450" lvl="0" indent="-171450" algn="l" rtl="0">
              <a:spcBef>
                <a:spcPts val="0"/>
              </a:spcBef>
              <a:spcAft>
                <a:spcPts val="0"/>
              </a:spcAft>
              <a:buFont typeface="Arial" panose="020B0604020202020204" pitchFamily="34" charset="0"/>
              <a:buChar char="•"/>
            </a:pPr>
            <a:r>
              <a:rPr lang="en-US" dirty="0"/>
              <a:t>Improve services to reach more clients</a:t>
            </a:r>
          </a:p>
        </p:txBody>
      </p:sp>
      <p:sp>
        <p:nvSpPr>
          <p:cNvPr id="100" name="Google Shape;100;p12"/>
          <p:cNvSpPr txBox="1">
            <a:spLocks noGrp="1"/>
          </p:cNvSpPr>
          <p:nvPr>
            <p:ph type="subTitle" idx="13"/>
          </p:nvPr>
        </p:nvSpPr>
        <p:spPr>
          <a:xfrm>
            <a:off x="6434399" y="2532103"/>
            <a:ext cx="2417205" cy="859181"/>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 typeface="Arial" panose="020B0604020202020204" pitchFamily="34" charset="0"/>
              <a:buChar char="•"/>
            </a:pPr>
            <a:r>
              <a:rPr lang="en-US" dirty="0"/>
              <a:t>Create 3D models and home designs</a:t>
            </a:r>
          </a:p>
          <a:p>
            <a:pPr marL="171450" lvl="0" indent="-171450" algn="l" rtl="0">
              <a:spcBef>
                <a:spcPts val="0"/>
              </a:spcBef>
              <a:spcAft>
                <a:spcPts val="0"/>
              </a:spcAft>
              <a:buFont typeface="Arial" panose="020B0604020202020204" pitchFamily="34" charset="0"/>
              <a:buChar char="•"/>
            </a:pPr>
            <a:r>
              <a:rPr lang="en-US" dirty="0"/>
              <a:t>Make changes before construction begins</a:t>
            </a:r>
          </a:p>
        </p:txBody>
      </p:sp>
      <p:sp>
        <p:nvSpPr>
          <p:cNvPr id="101" name="Google Shape;101;p12"/>
          <p:cNvSpPr txBox="1">
            <a:spLocks noGrp="1"/>
          </p:cNvSpPr>
          <p:nvPr>
            <p:ph type="subTitle" idx="14"/>
          </p:nvPr>
        </p:nvSpPr>
        <p:spPr>
          <a:xfrm>
            <a:off x="3105852" y="3727465"/>
            <a:ext cx="2495233" cy="4029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 typeface="Arial" panose="020B0604020202020204" pitchFamily="34" charset="0"/>
              <a:buChar char="•"/>
            </a:pPr>
            <a:r>
              <a:rPr lang="en-US" dirty="0"/>
              <a:t>Showcase design ideas</a:t>
            </a:r>
          </a:p>
          <a:p>
            <a:pPr marL="171450" lvl="0" indent="-171450" algn="l" rtl="0">
              <a:spcBef>
                <a:spcPts val="0"/>
              </a:spcBef>
              <a:spcAft>
                <a:spcPts val="0"/>
              </a:spcAft>
              <a:buFont typeface="Arial" panose="020B0604020202020204" pitchFamily="34" charset="0"/>
              <a:buChar char="•"/>
            </a:pPr>
            <a:r>
              <a:rPr lang="en-US" dirty="0"/>
              <a:t>Visualize and alter the product to suit client’s needs</a:t>
            </a:r>
          </a:p>
        </p:txBody>
      </p:sp>
      <p:sp>
        <p:nvSpPr>
          <p:cNvPr id="2" name="Google Shape;94;p12">
            <a:extLst>
              <a:ext uri="{FF2B5EF4-FFF2-40B4-BE49-F238E27FC236}">
                <a16:creationId xmlns:a16="http://schemas.microsoft.com/office/drawing/2014/main" id="{A4459D56-DFD5-583F-0F12-409790EF4727}"/>
              </a:ext>
            </a:extLst>
          </p:cNvPr>
          <p:cNvSpPr txBox="1">
            <a:spLocks/>
          </p:cNvSpPr>
          <p:nvPr/>
        </p:nvSpPr>
        <p:spPr>
          <a:xfrm>
            <a:off x="4571974" y="3273014"/>
            <a:ext cx="1862400" cy="993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51357"/>
              </a:buClr>
              <a:buSzPts val="7200"/>
              <a:buFont typeface="Teko Medium"/>
              <a:buNone/>
              <a:defRPr sz="7200" b="0" i="0" u="none" strike="noStrike" cap="none">
                <a:solidFill>
                  <a:srgbClr val="051357"/>
                </a:solidFill>
                <a:latin typeface="Teko Medium"/>
                <a:ea typeface="Teko Medium"/>
                <a:cs typeface="Teko Medium"/>
                <a:sym typeface="Teko Medium"/>
              </a:defRPr>
            </a:lvl1pPr>
            <a:lvl2pPr marR="0" lvl="1" algn="r" rtl="0">
              <a:lnSpc>
                <a:spcPct val="100000"/>
              </a:lnSpc>
              <a:spcBef>
                <a:spcPts val="0"/>
              </a:spcBef>
              <a:spcAft>
                <a:spcPts val="0"/>
              </a:spcAft>
              <a:buClr>
                <a:srgbClr val="051357"/>
              </a:buClr>
              <a:buSzPts val="7200"/>
              <a:buFont typeface="Teko Medium"/>
              <a:buNone/>
              <a:defRPr sz="7200" b="0" i="0" u="none" strike="noStrike" cap="none">
                <a:solidFill>
                  <a:srgbClr val="051357"/>
                </a:solidFill>
                <a:latin typeface="Teko Medium"/>
                <a:ea typeface="Teko Medium"/>
                <a:cs typeface="Teko Medium"/>
                <a:sym typeface="Teko Medium"/>
              </a:defRPr>
            </a:lvl2pPr>
            <a:lvl3pPr marR="0" lvl="2" algn="r" rtl="0">
              <a:lnSpc>
                <a:spcPct val="100000"/>
              </a:lnSpc>
              <a:spcBef>
                <a:spcPts val="0"/>
              </a:spcBef>
              <a:spcAft>
                <a:spcPts val="0"/>
              </a:spcAft>
              <a:buClr>
                <a:srgbClr val="051357"/>
              </a:buClr>
              <a:buSzPts val="7200"/>
              <a:buFont typeface="Teko Medium"/>
              <a:buNone/>
              <a:defRPr sz="7200" b="0" i="0" u="none" strike="noStrike" cap="none">
                <a:solidFill>
                  <a:srgbClr val="051357"/>
                </a:solidFill>
                <a:latin typeface="Teko Medium"/>
                <a:ea typeface="Teko Medium"/>
                <a:cs typeface="Teko Medium"/>
                <a:sym typeface="Teko Medium"/>
              </a:defRPr>
            </a:lvl3pPr>
            <a:lvl4pPr marR="0" lvl="3" algn="r" rtl="0">
              <a:lnSpc>
                <a:spcPct val="100000"/>
              </a:lnSpc>
              <a:spcBef>
                <a:spcPts val="0"/>
              </a:spcBef>
              <a:spcAft>
                <a:spcPts val="0"/>
              </a:spcAft>
              <a:buClr>
                <a:srgbClr val="051357"/>
              </a:buClr>
              <a:buSzPts val="7200"/>
              <a:buFont typeface="Teko Medium"/>
              <a:buNone/>
              <a:defRPr sz="7200" b="0" i="0" u="none" strike="noStrike" cap="none">
                <a:solidFill>
                  <a:srgbClr val="051357"/>
                </a:solidFill>
                <a:latin typeface="Teko Medium"/>
                <a:ea typeface="Teko Medium"/>
                <a:cs typeface="Teko Medium"/>
                <a:sym typeface="Teko Medium"/>
              </a:defRPr>
            </a:lvl4pPr>
            <a:lvl5pPr marR="0" lvl="4" algn="r" rtl="0">
              <a:lnSpc>
                <a:spcPct val="100000"/>
              </a:lnSpc>
              <a:spcBef>
                <a:spcPts val="0"/>
              </a:spcBef>
              <a:spcAft>
                <a:spcPts val="0"/>
              </a:spcAft>
              <a:buClr>
                <a:srgbClr val="051357"/>
              </a:buClr>
              <a:buSzPts val="7200"/>
              <a:buFont typeface="Teko Medium"/>
              <a:buNone/>
              <a:defRPr sz="7200" b="0" i="0" u="none" strike="noStrike" cap="none">
                <a:solidFill>
                  <a:srgbClr val="051357"/>
                </a:solidFill>
                <a:latin typeface="Teko Medium"/>
                <a:ea typeface="Teko Medium"/>
                <a:cs typeface="Teko Medium"/>
                <a:sym typeface="Teko Medium"/>
              </a:defRPr>
            </a:lvl5pPr>
            <a:lvl6pPr marR="0" lvl="5" algn="r" rtl="0">
              <a:lnSpc>
                <a:spcPct val="100000"/>
              </a:lnSpc>
              <a:spcBef>
                <a:spcPts val="0"/>
              </a:spcBef>
              <a:spcAft>
                <a:spcPts val="0"/>
              </a:spcAft>
              <a:buClr>
                <a:srgbClr val="051357"/>
              </a:buClr>
              <a:buSzPts val="7200"/>
              <a:buFont typeface="Teko Medium"/>
              <a:buNone/>
              <a:defRPr sz="7200" b="0" i="0" u="none" strike="noStrike" cap="none">
                <a:solidFill>
                  <a:srgbClr val="051357"/>
                </a:solidFill>
                <a:latin typeface="Teko Medium"/>
                <a:ea typeface="Teko Medium"/>
                <a:cs typeface="Teko Medium"/>
                <a:sym typeface="Teko Medium"/>
              </a:defRPr>
            </a:lvl6pPr>
            <a:lvl7pPr marR="0" lvl="6" algn="r" rtl="0">
              <a:lnSpc>
                <a:spcPct val="100000"/>
              </a:lnSpc>
              <a:spcBef>
                <a:spcPts val="0"/>
              </a:spcBef>
              <a:spcAft>
                <a:spcPts val="0"/>
              </a:spcAft>
              <a:buClr>
                <a:srgbClr val="051357"/>
              </a:buClr>
              <a:buSzPts val="7200"/>
              <a:buFont typeface="Teko Medium"/>
              <a:buNone/>
              <a:defRPr sz="7200" b="0" i="0" u="none" strike="noStrike" cap="none">
                <a:solidFill>
                  <a:srgbClr val="051357"/>
                </a:solidFill>
                <a:latin typeface="Teko Medium"/>
                <a:ea typeface="Teko Medium"/>
                <a:cs typeface="Teko Medium"/>
                <a:sym typeface="Teko Medium"/>
              </a:defRPr>
            </a:lvl7pPr>
            <a:lvl8pPr marR="0" lvl="7" algn="r" rtl="0">
              <a:lnSpc>
                <a:spcPct val="100000"/>
              </a:lnSpc>
              <a:spcBef>
                <a:spcPts val="0"/>
              </a:spcBef>
              <a:spcAft>
                <a:spcPts val="0"/>
              </a:spcAft>
              <a:buClr>
                <a:srgbClr val="051357"/>
              </a:buClr>
              <a:buSzPts val="7200"/>
              <a:buFont typeface="Teko Medium"/>
              <a:buNone/>
              <a:defRPr sz="7200" b="0" i="0" u="none" strike="noStrike" cap="none">
                <a:solidFill>
                  <a:srgbClr val="051357"/>
                </a:solidFill>
                <a:latin typeface="Teko Medium"/>
                <a:ea typeface="Teko Medium"/>
                <a:cs typeface="Teko Medium"/>
                <a:sym typeface="Teko Medium"/>
              </a:defRPr>
            </a:lvl8pPr>
            <a:lvl9pPr marR="0" lvl="8" algn="r" rtl="0">
              <a:lnSpc>
                <a:spcPct val="100000"/>
              </a:lnSpc>
              <a:spcBef>
                <a:spcPts val="0"/>
              </a:spcBef>
              <a:spcAft>
                <a:spcPts val="0"/>
              </a:spcAft>
              <a:buClr>
                <a:srgbClr val="051357"/>
              </a:buClr>
              <a:buSzPts val="7200"/>
              <a:buFont typeface="Teko Medium"/>
              <a:buNone/>
              <a:defRPr sz="7200" b="0" i="0" u="none" strike="noStrike" cap="none">
                <a:solidFill>
                  <a:srgbClr val="051357"/>
                </a:solidFill>
                <a:latin typeface="Teko Medium"/>
                <a:ea typeface="Teko Medium"/>
                <a:cs typeface="Teko Medium"/>
                <a:sym typeface="Teko Medium"/>
              </a:defRPr>
            </a:lvl9pPr>
          </a:lstStyle>
          <a:p>
            <a:r>
              <a:rPr lang="es" dirty="0"/>
              <a:t>04.</a:t>
            </a:r>
          </a:p>
        </p:txBody>
      </p:sp>
      <p:sp>
        <p:nvSpPr>
          <p:cNvPr id="3" name="Google Shape;97;p12">
            <a:extLst>
              <a:ext uri="{FF2B5EF4-FFF2-40B4-BE49-F238E27FC236}">
                <a16:creationId xmlns:a16="http://schemas.microsoft.com/office/drawing/2014/main" id="{70ACDE95-E8A7-710E-628C-DC39E50FF441}"/>
              </a:ext>
            </a:extLst>
          </p:cNvPr>
          <p:cNvSpPr txBox="1">
            <a:spLocks/>
          </p:cNvSpPr>
          <p:nvPr/>
        </p:nvSpPr>
        <p:spPr>
          <a:xfrm>
            <a:off x="6434374" y="3989031"/>
            <a:ext cx="1862400" cy="40290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rgbClr val="051357"/>
              </a:buClr>
              <a:buSzPts val="1600"/>
              <a:buFont typeface="Teko Medium"/>
              <a:buNone/>
              <a:defRPr sz="1600" b="0" i="0" u="none" strike="noStrike" cap="none">
                <a:solidFill>
                  <a:srgbClr val="051357"/>
                </a:solidFill>
                <a:latin typeface="Teko Medium"/>
                <a:ea typeface="Teko Medium"/>
                <a:cs typeface="Teko Medium"/>
                <a:sym typeface="Teko Medium"/>
              </a:defRPr>
            </a:lvl1pPr>
            <a:lvl2pPr marL="914400" marR="0" lvl="1" indent="-317500" algn="l" rtl="0">
              <a:lnSpc>
                <a:spcPct val="100000"/>
              </a:lnSpc>
              <a:spcBef>
                <a:spcPts val="0"/>
              </a:spcBef>
              <a:spcAft>
                <a:spcPts val="0"/>
              </a:spcAft>
              <a:buClr>
                <a:srgbClr val="051357"/>
              </a:buClr>
              <a:buSzPts val="1600"/>
              <a:buFont typeface="Teko Medium"/>
              <a:buNone/>
              <a:defRPr sz="1600" b="0" i="0" u="none" strike="noStrike" cap="none">
                <a:solidFill>
                  <a:srgbClr val="051357"/>
                </a:solidFill>
                <a:latin typeface="Teko Medium"/>
                <a:ea typeface="Teko Medium"/>
                <a:cs typeface="Teko Medium"/>
                <a:sym typeface="Teko Medium"/>
              </a:defRPr>
            </a:lvl2pPr>
            <a:lvl3pPr marL="1371600" marR="0" lvl="2" indent="-317500" algn="l" rtl="0">
              <a:lnSpc>
                <a:spcPct val="100000"/>
              </a:lnSpc>
              <a:spcBef>
                <a:spcPts val="0"/>
              </a:spcBef>
              <a:spcAft>
                <a:spcPts val="0"/>
              </a:spcAft>
              <a:buClr>
                <a:srgbClr val="051357"/>
              </a:buClr>
              <a:buSzPts val="1600"/>
              <a:buFont typeface="Teko Medium"/>
              <a:buNone/>
              <a:defRPr sz="1600" b="0" i="0" u="none" strike="noStrike" cap="none">
                <a:solidFill>
                  <a:srgbClr val="051357"/>
                </a:solidFill>
                <a:latin typeface="Teko Medium"/>
                <a:ea typeface="Teko Medium"/>
                <a:cs typeface="Teko Medium"/>
                <a:sym typeface="Teko Medium"/>
              </a:defRPr>
            </a:lvl3pPr>
            <a:lvl4pPr marL="1828800" marR="0" lvl="3" indent="-317500" algn="l" rtl="0">
              <a:lnSpc>
                <a:spcPct val="100000"/>
              </a:lnSpc>
              <a:spcBef>
                <a:spcPts val="0"/>
              </a:spcBef>
              <a:spcAft>
                <a:spcPts val="0"/>
              </a:spcAft>
              <a:buClr>
                <a:srgbClr val="051357"/>
              </a:buClr>
              <a:buSzPts val="1600"/>
              <a:buFont typeface="Teko Medium"/>
              <a:buNone/>
              <a:defRPr sz="1600" b="0" i="0" u="none" strike="noStrike" cap="none">
                <a:solidFill>
                  <a:srgbClr val="051357"/>
                </a:solidFill>
                <a:latin typeface="Teko Medium"/>
                <a:ea typeface="Teko Medium"/>
                <a:cs typeface="Teko Medium"/>
                <a:sym typeface="Teko Medium"/>
              </a:defRPr>
            </a:lvl4pPr>
            <a:lvl5pPr marL="2286000" marR="0" lvl="4" indent="-317500" algn="l" rtl="0">
              <a:lnSpc>
                <a:spcPct val="100000"/>
              </a:lnSpc>
              <a:spcBef>
                <a:spcPts val="0"/>
              </a:spcBef>
              <a:spcAft>
                <a:spcPts val="0"/>
              </a:spcAft>
              <a:buClr>
                <a:srgbClr val="051357"/>
              </a:buClr>
              <a:buSzPts val="1600"/>
              <a:buFont typeface="Teko Medium"/>
              <a:buNone/>
              <a:defRPr sz="1600" b="0" i="0" u="none" strike="noStrike" cap="none">
                <a:solidFill>
                  <a:srgbClr val="051357"/>
                </a:solidFill>
                <a:latin typeface="Teko Medium"/>
                <a:ea typeface="Teko Medium"/>
                <a:cs typeface="Teko Medium"/>
                <a:sym typeface="Teko Medium"/>
              </a:defRPr>
            </a:lvl5pPr>
            <a:lvl6pPr marL="2743200" marR="0" lvl="5" indent="-317500" algn="l" rtl="0">
              <a:lnSpc>
                <a:spcPct val="100000"/>
              </a:lnSpc>
              <a:spcBef>
                <a:spcPts val="0"/>
              </a:spcBef>
              <a:spcAft>
                <a:spcPts val="0"/>
              </a:spcAft>
              <a:buClr>
                <a:srgbClr val="051357"/>
              </a:buClr>
              <a:buSzPts val="1600"/>
              <a:buFont typeface="Teko Medium"/>
              <a:buNone/>
              <a:defRPr sz="1600" b="0" i="0" u="none" strike="noStrike" cap="none">
                <a:solidFill>
                  <a:srgbClr val="051357"/>
                </a:solidFill>
                <a:latin typeface="Teko Medium"/>
                <a:ea typeface="Teko Medium"/>
                <a:cs typeface="Teko Medium"/>
                <a:sym typeface="Teko Medium"/>
              </a:defRPr>
            </a:lvl6pPr>
            <a:lvl7pPr marL="3200400" marR="0" lvl="6" indent="-317500" algn="l" rtl="0">
              <a:lnSpc>
                <a:spcPct val="100000"/>
              </a:lnSpc>
              <a:spcBef>
                <a:spcPts val="0"/>
              </a:spcBef>
              <a:spcAft>
                <a:spcPts val="0"/>
              </a:spcAft>
              <a:buClr>
                <a:srgbClr val="051357"/>
              </a:buClr>
              <a:buSzPts val="1600"/>
              <a:buFont typeface="Teko Medium"/>
              <a:buNone/>
              <a:defRPr sz="1600" b="0" i="0" u="none" strike="noStrike" cap="none">
                <a:solidFill>
                  <a:srgbClr val="051357"/>
                </a:solidFill>
                <a:latin typeface="Teko Medium"/>
                <a:ea typeface="Teko Medium"/>
                <a:cs typeface="Teko Medium"/>
                <a:sym typeface="Teko Medium"/>
              </a:defRPr>
            </a:lvl7pPr>
            <a:lvl8pPr marL="3657600" marR="0" lvl="7" indent="-317500" algn="l" rtl="0">
              <a:lnSpc>
                <a:spcPct val="100000"/>
              </a:lnSpc>
              <a:spcBef>
                <a:spcPts val="0"/>
              </a:spcBef>
              <a:spcAft>
                <a:spcPts val="0"/>
              </a:spcAft>
              <a:buClr>
                <a:srgbClr val="051357"/>
              </a:buClr>
              <a:buSzPts val="1600"/>
              <a:buFont typeface="Teko Medium"/>
              <a:buNone/>
              <a:defRPr sz="1600" b="0" i="0" u="none" strike="noStrike" cap="none">
                <a:solidFill>
                  <a:srgbClr val="051357"/>
                </a:solidFill>
                <a:latin typeface="Teko Medium"/>
                <a:ea typeface="Teko Medium"/>
                <a:cs typeface="Teko Medium"/>
                <a:sym typeface="Teko Medium"/>
              </a:defRPr>
            </a:lvl8pPr>
            <a:lvl9pPr marL="4114800" marR="0" lvl="8" indent="-317500" algn="l" rtl="0">
              <a:lnSpc>
                <a:spcPct val="100000"/>
              </a:lnSpc>
              <a:spcBef>
                <a:spcPts val="0"/>
              </a:spcBef>
              <a:spcAft>
                <a:spcPts val="0"/>
              </a:spcAft>
              <a:buClr>
                <a:srgbClr val="051357"/>
              </a:buClr>
              <a:buSzPts val="1600"/>
              <a:buFont typeface="Teko Medium"/>
              <a:buNone/>
              <a:defRPr sz="1600" b="0" i="0" u="none" strike="noStrike" cap="none">
                <a:solidFill>
                  <a:srgbClr val="051357"/>
                </a:solidFill>
                <a:latin typeface="Teko Medium"/>
                <a:ea typeface="Teko Medium"/>
                <a:cs typeface="Teko Medium"/>
                <a:sym typeface="Teko Medium"/>
              </a:defRPr>
            </a:lvl9pPr>
          </a:lstStyle>
          <a:p>
            <a:pPr marL="0" indent="0"/>
            <a:r>
              <a:rPr lang="en-US" dirty="0"/>
              <a:t>Homeowners</a:t>
            </a:r>
            <a:endParaRPr lang="ro-RO" dirty="0"/>
          </a:p>
        </p:txBody>
      </p:sp>
      <p:sp>
        <p:nvSpPr>
          <p:cNvPr id="4" name="Google Shape;100;p12">
            <a:extLst>
              <a:ext uri="{FF2B5EF4-FFF2-40B4-BE49-F238E27FC236}">
                <a16:creationId xmlns:a16="http://schemas.microsoft.com/office/drawing/2014/main" id="{B2BEE9BA-625F-B0B4-32CD-A75B94B1C256}"/>
              </a:ext>
            </a:extLst>
          </p:cNvPr>
          <p:cNvSpPr txBox="1">
            <a:spLocks/>
          </p:cNvSpPr>
          <p:nvPr/>
        </p:nvSpPr>
        <p:spPr>
          <a:xfrm>
            <a:off x="6434373" y="4226368"/>
            <a:ext cx="2417205" cy="402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rgbClr val="544E72"/>
              </a:buClr>
              <a:buSzPts val="1200"/>
              <a:buFont typeface="Abel"/>
              <a:buNone/>
              <a:defRPr sz="1200" b="0" i="0" u="none" strike="noStrike" cap="none">
                <a:solidFill>
                  <a:srgbClr val="544E72"/>
                </a:solidFill>
                <a:latin typeface="Abel"/>
                <a:ea typeface="Abel"/>
                <a:cs typeface="Abel"/>
                <a:sym typeface="Abel"/>
              </a:defRPr>
            </a:lvl1pPr>
            <a:lvl2pPr marL="914400" marR="0" lvl="1" indent="-317500" algn="l" rtl="0">
              <a:lnSpc>
                <a:spcPct val="100000"/>
              </a:lnSpc>
              <a:spcBef>
                <a:spcPts val="0"/>
              </a:spcBef>
              <a:spcAft>
                <a:spcPts val="0"/>
              </a:spcAft>
              <a:buClr>
                <a:srgbClr val="544E72"/>
              </a:buClr>
              <a:buSzPts val="1200"/>
              <a:buFont typeface="Abel"/>
              <a:buNone/>
              <a:defRPr sz="1200" b="0" i="0" u="none" strike="noStrike" cap="none">
                <a:solidFill>
                  <a:srgbClr val="544E72"/>
                </a:solidFill>
                <a:latin typeface="Abel"/>
                <a:ea typeface="Abel"/>
                <a:cs typeface="Abel"/>
                <a:sym typeface="Abel"/>
              </a:defRPr>
            </a:lvl2pPr>
            <a:lvl3pPr marL="1371600" marR="0" lvl="2" indent="-317500" algn="l" rtl="0">
              <a:lnSpc>
                <a:spcPct val="100000"/>
              </a:lnSpc>
              <a:spcBef>
                <a:spcPts val="0"/>
              </a:spcBef>
              <a:spcAft>
                <a:spcPts val="0"/>
              </a:spcAft>
              <a:buClr>
                <a:srgbClr val="544E72"/>
              </a:buClr>
              <a:buSzPts val="1200"/>
              <a:buFont typeface="Abel"/>
              <a:buNone/>
              <a:defRPr sz="1200" b="0" i="0" u="none" strike="noStrike" cap="none">
                <a:solidFill>
                  <a:srgbClr val="544E72"/>
                </a:solidFill>
                <a:latin typeface="Abel"/>
                <a:ea typeface="Abel"/>
                <a:cs typeface="Abel"/>
                <a:sym typeface="Abel"/>
              </a:defRPr>
            </a:lvl3pPr>
            <a:lvl4pPr marL="1828800" marR="0" lvl="3" indent="-317500" algn="l" rtl="0">
              <a:lnSpc>
                <a:spcPct val="100000"/>
              </a:lnSpc>
              <a:spcBef>
                <a:spcPts val="0"/>
              </a:spcBef>
              <a:spcAft>
                <a:spcPts val="0"/>
              </a:spcAft>
              <a:buClr>
                <a:srgbClr val="544E72"/>
              </a:buClr>
              <a:buSzPts val="1200"/>
              <a:buFont typeface="Abel"/>
              <a:buNone/>
              <a:defRPr sz="1200" b="0" i="0" u="none" strike="noStrike" cap="none">
                <a:solidFill>
                  <a:srgbClr val="544E72"/>
                </a:solidFill>
                <a:latin typeface="Abel"/>
                <a:ea typeface="Abel"/>
                <a:cs typeface="Abel"/>
                <a:sym typeface="Abel"/>
              </a:defRPr>
            </a:lvl4pPr>
            <a:lvl5pPr marL="2286000" marR="0" lvl="4" indent="-317500" algn="l" rtl="0">
              <a:lnSpc>
                <a:spcPct val="100000"/>
              </a:lnSpc>
              <a:spcBef>
                <a:spcPts val="0"/>
              </a:spcBef>
              <a:spcAft>
                <a:spcPts val="0"/>
              </a:spcAft>
              <a:buClr>
                <a:srgbClr val="544E72"/>
              </a:buClr>
              <a:buSzPts val="1200"/>
              <a:buFont typeface="Abel"/>
              <a:buNone/>
              <a:defRPr sz="1200" b="0" i="0" u="none" strike="noStrike" cap="none">
                <a:solidFill>
                  <a:srgbClr val="544E72"/>
                </a:solidFill>
                <a:latin typeface="Abel"/>
                <a:ea typeface="Abel"/>
                <a:cs typeface="Abel"/>
                <a:sym typeface="Abel"/>
              </a:defRPr>
            </a:lvl5pPr>
            <a:lvl6pPr marL="2743200" marR="0" lvl="5" indent="-317500" algn="l" rtl="0">
              <a:lnSpc>
                <a:spcPct val="100000"/>
              </a:lnSpc>
              <a:spcBef>
                <a:spcPts val="0"/>
              </a:spcBef>
              <a:spcAft>
                <a:spcPts val="0"/>
              </a:spcAft>
              <a:buClr>
                <a:srgbClr val="544E72"/>
              </a:buClr>
              <a:buSzPts val="1200"/>
              <a:buFont typeface="Abel"/>
              <a:buNone/>
              <a:defRPr sz="1200" b="0" i="0" u="none" strike="noStrike" cap="none">
                <a:solidFill>
                  <a:srgbClr val="544E72"/>
                </a:solidFill>
                <a:latin typeface="Abel"/>
                <a:ea typeface="Abel"/>
                <a:cs typeface="Abel"/>
                <a:sym typeface="Abel"/>
              </a:defRPr>
            </a:lvl6pPr>
            <a:lvl7pPr marL="3200400" marR="0" lvl="6" indent="-317500" algn="l" rtl="0">
              <a:lnSpc>
                <a:spcPct val="100000"/>
              </a:lnSpc>
              <a:spcBef>
                <a:spcPts val="0"/>
              </a:spcBef>
              <a:spcAft>
                <a:spcPts val="0"/>
              </a:spcAft>
              <a:buClr>
                <a:srgbClr val="544E72"/>
              </a:buClr>
              <a:buSzPts val="1200"/>
              <a:buFont typeface="Abel"/>
              <a:buNone/>
              <a:defRPr sz="1200" b="0" i="0" u="none" strike="noStrike" cap="none">
                <a:solidFill>
                  <a:srgbClr val="544E72"/>
                </a:solidFill>
                <a:latin typeface="Abel"/>
                <a:ea typeface="Abel"/>
                <a:cs typeface="Abel"/>
                <a:sym typeface="Abel"/>
              </a:defRPr>
            </a:lvl7pPr>
            <a:lvl8pPr marL="3657600" marR="0" lvl="7" indent="-317500" algn="l" rtl="0">
              <a:lnSpc>
                <a:spcPct val="100000"/>
              </a:lnSpc>
              <a:spcBef>
                <a:spcPts val="0"/>
              </a:spcBef>
              <a:spcAft>
                <a:spcPts val="0"/>
              </a:spcAft>
              <a:buClr>
                <a:srgbClr val="544E72"/>
              </a:buClr>
              <a:buSzPts val="1200"/>
              <a:buFont typeface="Abel"/>
              <a:buNone/>
              <a:defRPr sz="1200" b="0" i="0" u="none" strike="noStrike" cap="none">
                <a:solidFill>
                  <a:srgbClr val="544E72"/>
                </a:solidFill>
                <a:latin typeface="Abel"/>
                <a:ea typeface="Abel"/>
                <a:cs typeface="Abel"/>
                <a:sym typeface="Abel"/>
              </a:defRPr>
            </a:lvl8pPr>
            <a:lvl9pPr marL="4114800" marR="0" lvl="8" indent="-317500" algn="l" rtl="0">
              <a:lnSpc>
                <a:spcPct val="100000"/>
              </a:lnSpc>
              <a:spcBef>
                <a:spcPts val="0"/>
              </a:spcBef>
              <a:spcAft>
                <a:spcPts val="0"/>
              </a:spcAft>
              <a:buClr>
                <a:srgbClr val="544E72"/>
              </a:buClr>
              <a:buSzPts val="1200"/>
              <a:buFont typeface="Abel"/>
              <a:buNone/>
              <a:defRPr sz="1200" b="0" i="0" u="none" strike="noStrike" cap="none">
                <a:solidFill>
                  <a:srgbClr val="544E72"/>
                </a:solidFill>
                <a:latin typeface="Abel"/>
                <a:ea typeface="Abel"/>
                <a:cs typeface="Abel"/>
                <a:sym typeface="Abel"/>
              </a:defRPr>
            </a:lvl9pPr>
          </a:lstStyle>
          <a:p>
            <a:pPr marL="171450" lvl="0" indent="-171450" algn="l" rtl="0">
              <a:spcBef>
                <a:spcPts val="0"/>
              </a:spcBef>
              <a:spcAft>
                <a:spcPts val="0"/>
              </a:spcAft>
              <a:buFont typeface="Arial" panose="020B0604020202020204" pitchFamily="34" charset="0"/>
              <a:buChar char="•"/>
            </a:pPr>
            <a:r>
              <a:rPr lang="en-US" dirty="0"/>
              <a:t>Renovate or redesign homes</a:t>
            </a:r>
          </a:p>
        </p:txBody>
      </p:sp>
    </p:spTree>
    <p:extLst>
      <p:ext uri="{BB962C8B-B14F-4D97-AF65-F5344CB8AC3E}">
        <p14:creationId xmlns:p14="http://schemas.microsoft.com/office/powerpoint/2010/main" val="6367080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lum/>
          </a:blip>
          <a:srcRect/>
          <a:stretch>
            <a:fillRect/>
          </a:stretch>
        </a:blipFill>
        <a:effectLst/>
      </p:bgPr>
    </p:bg>
    <p:spTree>
      <p:nvGrpSpPr>
        <p:cNvPr id="1" name="Shape 106"/>
        <p:cNvGrpSpPr/>
        <p:nvPr/>
      </p:nvGrpSpPr>
      <p:grpSpPr>
        <a:xfrm>
          <a:off x="0" y="0"/>
          <a:ext cx="0" cy="0"/>
          <a:chOff x="0" y="0"/>
          <a:chExt cx="0" cy="0"/>
        </a:xfrm>
      </p:grpSpPr>
      <p:sp>
        <p:nvSpPr>
          <p:cNvPr id="109" name="Google Shape;109;p13"/>
          <p:cNvSpPr txBox="1">
            <a:spLocks noGrp="1"/>
          </p:cNvSpPr>
          <p:nvPr>
            <p:ph type="ctrTitle" idx="2"/>
          </p:nvPr>
        </p:nvSpPr>
        <p:spPr>
          <a:xfrm>
            <a:off x="4980300" y="3650733"/>
            <a:ext cx="41637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a:t>WHAT IS THE PLAN?</a:t>
            </a:r>
            <a:endParaRPr dirty="0"/>
          </a:p>
        </p:txBody>
      </p:sp>
      <p:pic>
        <p:nvPicPr>
          <p:cNvPr id="3" name="Picture 2" descr="A picture containing venn diagram&#10;&#10;Description automatically generated">
            <a:extLst>
              <a:ext uri="{FF2B5EF4-FFF2-40B4-BE49-F238E27FC236}">
                <a16:creationId xmlns:a16="http://schemas.microsoft.com/office/drawing/2014/main" id="{8754BB6D-DBCE-574B-40C7-A465C006BC9F}"/>
              </a:ext>
            </a:extLst>
          </p:cNvPr>
          <p:cNvPicPr>
            <a:picLocks noChangeAspect="1"/>
          </p:cNvPicPr>
          <p:nvPr/>
        </p:nvPicPr>
        <p:blipFill>
          <a:blip r:embed="rId4">
            <a:alphaModFix amt="70000"/>
            <a:extLst>
              <a:ext uri="{BEBA8EAE-BF5A-486C-A8C5-ECC9F3942E4B}">
                <a14:imgProps xmlns:a14="http://schemas.microsoft.com/office/drawing/2010/main">
                  <a14:imgLayer r:embed="rId5">
                    <a14:imgEffect>
                      <a14:colorTemperature colorTemp="6783"/>
                    </a14:imgEffect>
                  </a14:imgLayer>
                </a14:imgProps>
              </a:ext>
            </a:extLst>
          </a:blip>
          <a:stretch>
            <a:fillRect/>
          </a:stretch>
        </p:blipFill>
        <p:spPr>
          <a:xfrm>
            <a:off x="1566686" y="435161"/>
            <a:ext cx="2397868" cy="2503852"/>
          </a:xfrm>
          <a:prstGeom prst="rect">
            <a:avLst/>
          </a:prstGeom>
          <a:noFill/>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60" name="Google Shape;160;p15"/>
          <p:cNvSpPr txBox="1">
            <a:spLocks noGrp="1"/>
          </p:cNvSpPr>
          <p:nvPr>
            <p:ph type="ctrTitle" idx="4294967295"/>
          </p:nvPr>
        </p:nvSpPr>
        <p:spPr>
          <a:xfrm>
            <a:off x="2926927" y="2570257"/>
            <a:ext cx="2376300" cy="11118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Clr>
                <a:srgbClr val="051357"/>
              </a:buClr>
              <a:buSzPts val="1200"/>
              <a:buFont typeface="Abel"/>
              <a:buChar char="●"/>
            </a:pPr>
            <a:r>
              <a:rPr lang="en-US" sz="1200" dirty="0">
                <a:latin typeface="Abel"/>
                <a:ea typeface="Abel"/>
                <a:cs typeface="Abel"/>
                <a:sym typeface="Abel"/>
              </a:rPr>
              <a:t>Limited library of objects</a:t>
            </a:r>
            <a:endParaRPr sz="1200" dirty="0">
              <a:solidFill>
                <a:srgbClr val="051357"/>
              </a:solidFill>
              <a:latin typeface="Abel"/>
              <a:ea typeface="Abel"/>
              <a:cs typeface="Abel"/>
              <a:sym typeface="Abel"/>
            </a:endParaRPr>
          </a:p>
          <a:p>
            <a:pPr marL="457200" lvl="0" indent="-304800">
              <a:buSzPts val="1200"/>
              <a:buFont typeface="Abel"/>
              <a:buChar char="●"/>
            </a:pPr>
            <a:r>
              <a:rPr lang="en-US" sz="1200" dirty="0">
                <a:solidFill>
                  <a:srgbClr val="051357"/>
                </a:solidFill>
                <a:latin typeface="Abel"/>
                <a:ea typeface="Abel"/>
                <a:cs typeface="Abel"/>
                <a:sym typeface="Abel"/>
              </a:rPr>
              <a:t>Limited space </a:t>
            </a:r>
            <a:r>
              <a:rPr lang="en-US" sz="1200" dirty="0">
                <a:latin typeface="Abel"/>
                <a:ea typeface="Abel"/>
                <a:cs typeface="Abel"/>
                <a:sym typeface="Abel"/>
              </a:rPr>
              <a:t>to create (max 500 sq ft)</a:t>
            </a:r>
            <a:endParaRPr sz="1200" dirty="0">
              <a:solidFill>
                <a:srgbClr val="051357"/>
              </a:solidFill>
              <a:latin typeface="Abel"/>
              <a:ea typeface="Abel"/>
              <a:cs typeface="Abel"/>
              <a:sym typeface="Abel"/>
            </a:endParaRPr>
          </a:p>
          <a:p>
            <a:pPr marL="457200" lvl="0" indent="-304800" algn="l" rtl="0">
              <a:spcBef>
                <a:spcPts val="0"/>
              </a:spcBef>
              <a:spcAft>
                <a:spcPts val="0"/>
              </a:spcAft>
              <a:buClr>
                <a:srgbClr val="051357"/>
              </a:buClr>
              <a:buSzPts val="1200"/>
              <a:buFont typeface="Abel"/>
              <a:buChar char="●"/>
            </a:pPr>
            <a:r>
              <a:rPr lang="en-US" sz="1200" dirty="0">
                <a:solidFill>
                  <a:srgbClr val="051357"/>
                </a:solidFill>
                <a:latin typeface="Abel"/>
                <a:ea typeface="Abel"/>
                <a:cs typeface="Abel"/>
                <a:sym typeface="Abel"/>
              </a:rPr>
              <a:t>Limited storage space</a:t>
            </a:r>
            <a:endParaRPr sz="1200" dirty="0">
              <a:solidFill>
                <a:srgbClr val="051357"/>
              </a:solidFill>
              <a:latin typeface="Abel"/>
              <a:ea typeface="Abel"/>
              <a:cs typeface="Abel"/>
              <a:sym typeface="Abel"/>
            </a:endParaRPr>
          </a:p>
          <a:p>
            <a:pPr marL="457200" lvl="0" indent="-304800" algn="l" rtl="0">
              <a:spcBef>
                <a:spcPts val="0"/>
              </a:spcBef>
              <a:spcAft>
                <a:spcPts val="0"/>
              </a:spcAft>
              <a:buClr>
                <a:srgbClr val="051357"/>
              </a:buClr>
              <a:buSzPts val="1200"/>
              <a:buFont typeface="Abel"/>
              <a:buChar char="●"/>
            </a:pPr>
            <a:r>
              <a:rPr lang="en-US" sz="1200" dirty="0">
                <a:solidFill>
                  <a:srgbClr val="051357"/>
                </a:solidFill>
                <a:latin typeface="Abel"/>
                <a:ea typeface="Abel"/>
                <a:cs typeface="Abel"/>
                <a:sym typeface="Abel"/>
              </a:rPr>
              <a:t>Maximum of 3 saved models</a:t>
            </a:r>
            <a:endParaRPr sz="1200" dirty="0">
              <a:solidFill>
                <a:srgbClr val="051357"/>
              </a:solidFill>
              <a:latin typeface="Abel"/>
              <a:ea typeface="Abel"/>
              <a:cs typeface="Abel"/>
              <a:sym typeface="Abel"/>
            </a:endParaRPr>
          </a:p>
          <a:p>
            <a:pPr marL="152400" lvl="0" algn="l" rtl="0">
              <a:spcBef>
                <a:spcPts val="0"/>
              </a:spcBef>
              <a:spcAft>
                <a:spcPts val="0"/>
              </a:spcAft>
              <a:buClr>
                <a:srgbClr val="051357"/>
              </a:buClr>
              <a:buSzPts val="1200"/>
            </a:pPr>
            <a:endParaRPr sz="1200" dirty="0">
              <a:solidFill>
                <a:srgbClr val="051357"/>
              </a:solidFill>
              <a:latin typeface="Abel"/>
              <a:ea typeface="Abel"/>
              <a:cs typeface="Abel"/>
              <a:sym typeface="Abel"/>
            </a:endParaRPr>
          </a:p>
        </p:txBody>
      </p:sp>
      <p:sp>
        <p:nvSpPr>
          <p:cNvPr id="162" name="Google Shape;162;p15"/>
          <p:cNvSpPr txBox="1">
            <a:spLocks noGrp="1"/>
          </p:cNvSpPr>
          <p:nvPr>
            <p:ph type="ctrTitle" idx="4294967295"/>
          </p:nvPr>
        </p:nvSpPr>
        <p:spPr>
          <a:xfrm>
            <a:off x="3090191" y="2035254"/>
            <a:ext cx="4772400" cy="448500"/>
          </a:xfrm>
          <a:prstGeom prst="rect">
            <a:avLst/>
          </a:prstGeom>
          <a:noFill/>
        </p:spPr>
        <p:txBody>
          <a:bodyPr spcFirstLastPara="1" wrap="square" lIns="91425" tIns="91425" rIns="91425" bIns="91425" anchor="t" anchorCtr="0">
            <a:noAutofit/>
          </a:bodyPr>
          <a:lstStyle/>
          <a:p>
            <a:pPr marL="0" lvl="0" indent="0" algn="l" rtl="0">
              <a:spcBef>
                <a:spcPts val="0"/>
              </a:spcBef>
              <a:spcAft>
                <a:spcPts val="0"/>
              </a:spcAft>
              <a:buNone/>
            </a:pPr>
            <a:r>
              <a:rPr lang="es" sz="1800" dirty="0"/>
              <a:t>LIMITED EDITION</a:t>
            </a:r>
            <a:endParaRPr sz="1800" dirty="0">
              <a:solidFill>
                <a:srgbClr val="051357"/>
              </a:solidFill>
            </a:endParaRPr>
          </a:p>
        </p:txBody>
      </p:sp>
      <p:cxnSp>
        <p:nvCxnSpPr>
          <p:cNvPr id="164" name="Google Shape;164;p15"/>
          <p:cNvCxnSpPr/>
          <p:nvPr/>
        </p:nvCxnSpPr>
        <p:spPr>
          <a:xfrm rot="10800000">
            <a:off x="2969020" y="1790891"/>
            <a:ext cx="0" cy="2132400"/>
          </a:xfrm>
          <a:prstGeom prst="straightConnector1">
            <a:avLst/>
          </a:prstGeom>
          <a:noFill/>
          <a:ln w="19050" cap="flat" cmpd="sng">
            <a:solidFill>
              <a:srgbClr val="051357"/>
            </a:solidFill>
            <a:prstDash val="solid"/>
            <a:round/>
            <a:headEnd type="diamond" w="med" len="med"/>
            <a:tailEnd type="diamond" w="med" len="med"/>
          </a:ln>
        </p:spPr>
      </p:cxnSp>
      <p:grpSp>
        <p:nvGrpSpPr>
          <p:cNvPr id="165" name="Google Shape;165;p15"/>
          <p:cNvGrpSpPr/>
          <p:nvPr/>
        </p:nvGrpSpPr>
        <p:grpSpPr>
          <a:xfrm>
            <a:off x="2033197" y="2202044"/>
            <a:ext cx="416435" cy="448528"/>
            <a:chOff x="3190425" y="2627789"/>
            <a:chExt cx="416435" cy="448528"/>
          </a:xfrm>
        </p:grpSpPr>
        <p:sp>
          <p:nvSpPr>
            <p:cNvPr id="166" name="Google Shape;166;p15"/>
            <p:cNvSpPr/>
            <p:nvPr/>
          </p:nvSpPr>
          <p:spPr>
            <a:xfrm>
              <a:off x="3190425" y="2627789"/>
              <a:ext cx="416435" cy="448528"/>
            </a:xfrm>
            <a:custGeom>
              <a:avLst/>
              <a:gdLst/>
              <a:ahLst/>
              <a:cxnLst/>
              <a:rect l="l" t="t" r="r" b="b"/>
              <a:pathLst>
                <a:path w="28859" h="31083" extrusionOk="0">
                  <a:moveTo>
                    <a:pt x="14430" y="2077"/>
                  </a:moveTo>
                  <a:cubicBezTo>
                    <a:pt x="15087" y="2077"/>
                    <a:pt x="15619" y="2609"/>
                    <a:pt x="15619" y="3262"/>
                  </a:cubicBezTo>
                  <a:cubicBezTo>
                    <a:pt x="15619" y="3915"/>
                    <a:pt x="15087" y="4448"/>
                    <a:pt x="14430" y="4448"/>
                  </a:cubicBezTo>
                  <a:cubicBezTo>
                    <a:pt x="13777" y="4448"/>
                    <a:pt x="13243" y="3915"/>
                    <a:pt x="13243" y="3262"/>
                  </a:cubicBezTo>
                  <a:cubicBezTo>
                    <a:pt x="13243" y="2609"/>
                    <a:pt x="13777" y="2077"/>
                    <a:pt x="14430" y="2077"/>
                  </a:cubicBezTo>
                  <a:close/>
                  <a:moveTo>
                    <a:pt x="13395" y="23277"/>
                  </a:moveTo>
                  <a:lnTo>
                    <a:pt x="13395" y="28959"/>
                  </a:lnTo>
                  <a:cubicBezTo>
                    <a:pt x="9452" y="28625"/>
                    <a:pt x="6039" y="26444"/>
                    <a:pt x="4019" y="23277"/>
                  </a:cubicBezTo>
                  <a:close/>
                  <a:moveTo>
                    <a:pt x="14430" y="0"/>
                  </a:moveTo>
                  <a:cubicBezTo>
                    <a:pt x="12863" y="0"/>
                    <a:pt x="11549" y="1115"/>
                    <a:pt x="11239" y="2591"/>
                  </a:cubicBezTo>
                  <a:cubicBezTo>
                    <a:pt x="4681" y="4067"/>
                    <a:pt x="1" y="9849"/>
                    <a:pt x="1" y="16653"/>
                  </a:cubicBezTo>
                  <a:cubicBezTo>
                    <a:pt x="1" y="18758"/>
                    <a:pt x="467" y="20748"/>
                    <a:pt x="1276" y="22553"/>
                  </a:cubicBezTo>
                  <a:cubicBezTo>
                    <a:pt x="1309" y="22658"/>
                    <a:pt x="1353" y="22753"/>
                    <a:pt x="1415" y="22839"/>
                  </a:cubicBezTo>
                  <a:cubicBezTo>
                    <a:pt x="3734" y="27702"/>
                    <a:pt x="8691" y="31082"/>
                    <a:pt x="14430" y="31082"/>
                  </a:cubicBezTo>
                  <a:cubicBezTo>
                    <a:pt x="22386" y="31082"/>
                    <a:pt x="28859" y="24610"/>
                    <a:pt x="28859" y="16653"/>
                  </a:cubicBezTo>
                  <a:cubicBezTo>
                    <a:pt x="28859" y="16082"/>
                    <a:pt x="28396" y="15616"/>
                    <a:pt x="27820" y="15616"/>
                  </a:cubicBezTo>
                  <a:cubicBezTo>
                    <a:pt x="27248" y="15616"/>
                    <a:pt x="26787" y="16082"/>
                    <a:pt x="26787" y="16653"/>
                  </a:cubicBezTo>
                  <a:cubicBezTo>
                    <a:pt x="26787" y="23115"/>
                    <a:pt x="21796" y="28425"/>
                    <a:pt x="15467" y="28959"/>
                  </a:cubicBezTo>
                  <a:lnTo>
                    <a:pt x="15467" y="22244"/>
                  </a:lnTo>
                  <a:cubicBezTo>
                    <a:pt x="15467" y="21673"/>
                    <a:pt x="15001" y="21205"/>
                    <a:pt x="14430" y="21205"/>
                  </a:cubicBezTo>
                  <a:lnTo>
                    <a:pt x="2958" y="21205"/>
                  </a:lnTo>
                  <a:cubicBezTo>
                    <a:pt x="2515" y="20101"/>
                    <a:pt x="2229" y="18924"/>
                    <a:pt x="2129" y="17691"/>
                  </a:cubicBezTo>
                  <a:lnTo>
                    <a:pt x="21615" y="17691"/>
                  </a:lnTo>
                  <a:cubicBezTo>
                    <a:pt x="22186" y="17691"/>
                    <a:pt x="22648" y="17225"/>
                    <a:pt x="22648" y="16653"/>
                  </a:cubicBezTo>
                  <a:cubicBezTo>
                    <a:pt x="22648" y="16082"/>
                    <a:pt x="22186" y="15616"/>
                    <a:pt x="21615" y="15616"/>
                  </a:cubicBezTo>
                  <a:lnTo>
                    <a:pt x="2120" y="15616"/>
                  </a:lnTo>
                  <a:cubicBezTo>
                    <a:pt x="2557" y="10310"/>
                    <a:pt x="6320" y="5910"/>
                    <a:pt x="11496" y="4658"/>
                  </a:cubicBezTo>
                  <a:cubicBezTo>
                    <a:pt x="12019" y="5758"/>
                    <a:pt x="13134" y="6524"/>
                    <a:pt x="14430" y="6524"/>
                  </a:cubicBezTo>
                  <a:cubicBezTo>
                    <a:pt x="16230" y="6524"/>
                    <a:pt x="17691" y="5062"/>
                    <a:pt x="17691" y="3262"/>
                  </a:cubicBezTo>
                  <a:cubicBezTo>
                    <a:pt x="17691" y="1462"/>
                    <a:pt x="16230" y="0"/>
                    <a:pt x="14430" y="0"/>
                  </a:cubicBezTo>
                  <a:close/>
                </a:path>
              </a:pathLst>
            </a:custGeom>
            <a:solidFill>
              <a:srgbClr val="121D43"/>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67" name="Google Shape;167;p15"/>
            <p:cNvSpPr/>
            <p:nvPr/>
          </p:nvSpPr>
          <p:spPr>
            <a:xfrm>
              <a:off x="3292328" y="2772503"/>
              <a:ext cx="296868" cy="29913"/>
            </a:xfrm>
            <a:custGeom>
              <a:avLst/>
              <a:gdLst/>
              <a:ahLst/>
              <a:cxnLst/>
              <a:rect l="l" t="t" r="r" b="b"/>
              <a:pathLst>
                <a:path w="20573" h="2073" extrusionOk="0">
                  <a:moveTo>
                    <a:pt x="1038" y="0"/>
                  </a:moveTo>
                  <a:cubicBezTo>
                    <a:pt x="462" y="0"/>
                    <a:pt x="1" y="462"/>
                    <a:pt x="1" y="1033"/>
                  </a:cubicBezTo>
                  <a:cubicBezTo>
                    <a:pt x="1" y="1609"/>
                    <a:pt x="462" y="2072"/>
                    <a:pt x="1038" y="2072"/>
                  </a:cubicBezTo>
                  <a:lnTo>
                    <a:pt x="19539" y="2072"/>
                  </a:lnTo>
                  <a:cubicBezTo>
                    <a:pt x="20111" y="2072"/>
                    <a:pt x="20573" y="1609"/>
                    <a:pt x="20573" y="1033"/>
                  </a:cubicBezTo>
                  <a:cubicBezTo>
                    <a:pt x="20573" y="462"/>
                    <a:pt x="20111" y="0"/>
                    <a:pt x="19539" y="0"/>
                  </a:cubicBezTo>
                  <a:close/>
                </a:path>
              </a:pathLst>
            </a:custGeom>
            <a:solidFill>
              <a:srgbClr val="121D43"/>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168" name="Google Shape;168;p15"/>
          <p:cNvSpPr txBox="1">
            <a:spLocks noGrp="1"/>
          </p:cNvSpPr>
          <p:nvPr>
            <p:ph type="ctrTitle" idx="4294967295"/>
          </p:nvPr>
        </p:nvSpPr>
        <p:spPr>
          <a:xfrm>
            <a:off x="1698563" y="2756257"/>
            <a:ext cx="1077300" cy="369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2400" dirty="0"/>
              <a:t>FREE </a:t>
            </a:r>
            <a:br>
              <a:rPr lang="es" sz="2400" dirty="0"/>
            </a:br>
            <a:r>
              <a:rPr lang="es" sz="2400" dirty="0"/>
              <a:t>TRIAL</a:t>
            </a:r>
            <a:endParaRPr sz="2400" dirty="0">
              <a:solidFill>
                <a:srgbClr val="051357"/>
              </a:solidFill>
            </a:endParaRPr>
          </a:p>
        </p:txBody>
      </p:sp>
      <p:pic>
        <p:nvPicPr>
          <p:cNvPr id="5" name="Picture 4" descr="A picture containing venn diagram&#10;&#10;Description automatically generated">
            <a:extLst>
              <a:ext uri="{FF2B5EF4-FFF2-40B4-BE49-F238E27FC236}">
                <a16:creationId xmlns:a16="http://schemas.microsoft.com/office/drawing/2014/main" id="{452088DE-F6DC-DC18-BED8-B4188531B206}"/>
              </a:ext>
            </a:extLst>
          </p:cNvPr>
          <p:cNvPicPr>
            <a:picLocks noChangeAspect="1"/>
          </p:cNvPicPr>
          <p:nvPr/>
        </p:nvPicPr>
        <p:blipFill>
          <a:blip r:embed="rId3"/>
          <a:stretch>
            <a:fillRect/>
          </a:stretch>
        </p:blipFill>
        <p:spPr>
          <a:xfrm>
            <a:off x="5943786" y="1504331"/>
            <a:ext cx="2397868" cy="2503852"/>
          </a:xfrm>
          <a:prstGeom prst="rect">
            <a:avLst/>
          </a:prstGeom>
          <a:noFill/>
        </p:spPr>
      </p:pic>
      <p:sp>
        <p:nvSpPr>
          <p:cNvPr id="2" name="Google Shape;161;p15">
            <a:extLst>
              <a:ext uri="{FF2B5EF4-FFF2-40B4-BE49-F238E27FC236}">
                <a16:creationId xmlns:a16="http://schemas.microsoft.com/office/drawing/2014/main" id="{A7EA56A2-CD50-0473-1104-1CB3CB1B8082}"/>
              </a:ext>
            </a:extLst>
          </p:cNvPr>
          <p:cNvSpPr txBox="1">
            <a:spLocks/>
          </p:cNvSpPr>
          <p:nvPr/>
        </p:nvSpPr>
        <p:spPr>
          <a:xfrm>
            <a:off x="4304113" y="2211247"/>
            <a:ext cx="1962900" cy="448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51357"/>
              </a:buClr>
              <a:buSzPts val="2800"/>
              <a:buFont typeface="Teko Medium"/>
              <a:buNone/>
              <a:defRPr sz="2800" b="0" i="0" u="none" strike="noStrike" cap="none">
                <a:solidFill>
                  <a:srgbClr val="051357"/>
                </a:solidFill>
                <a:latin typeface="Teko Medium"/>
                <a:ea typeface="Teko Medium"/>
                <a:cs typeface="Teko Medium"/>
                <a:sym typeface="Teko Medium"/>
              </a:defRPr>
            </a:lvl1pPr>
            <a:lvl2pPr marR="0" lvl="1" algn="l" rtl="0">
              <a:lnSpc>
                <a:spcPct val="100000"/>
              </a:lnSpc>
              <a:spcBef>
                <a:spcPts val="0"/>
              </a:spcBef>
              <a:spcAft>
                <a:spcPts val="0"/>
              </a:spcAft>
              <a:buClr>
                <a:srgbClr val="051357"/>
              </a:buClr>
              <a:buSzPts val="2800"/>
              <a:buFont typeface="Teko Medium"/>
              <a:buNone/>
              <a:defRPr sz="2800" b="0" i="0" u="none" strike="noStrike" cap="none">
                <a:solidFill>
                  <a:srgbClr val="051357"/>
                </a:solidFill>
                <a:latin typeface="Teko Medium"/>
                <a:ea typeface="Teko Medium"/>
                <a:cs typeface="Teko Medium"/>
                <a:sym typeface="Teko Medium"/>
              </a:defRPr>
            </a:lvl2pPr>
            <a:lvl3pPr marR="0" lvl="2" algn="l" rtl="0">
              <a:lnSpc>
                <a:spcPct val="100000"/>
              </a:lnSpc>
              <a:spcBef>
                <a:spcPts val="0"/>
              </a:spcBef>
              <a:spcAft>
                <a:spcPts val="0"/>
              </a:spcAft>
              <a:buClr>
                <a:srgbClr val="051357"/>
              </a:buClr>
              <a:buSzPts val="2800"/>
              <a:buFont typeface="Teko Medium"/>
              <a:buNone/>
              <a:defRPr sz="2800" b="0" i="0" u="none" strike="noStrike" cap="none">
                <a:solidFill>
                  <a:srgbClr val="051357"/>
                </a:solidFill>
                <a:latin typeface="Teko Medium"/>
                <a:ea typeface="Teko Medium"/>
                <a:cs typeface="Teko Medium"/>
                <a:sym typeface="Teko Medium"/>
              </a:defRPr>
            </a:lvl3pPr>
            <a:lvl4pPr marR="0" lvl="3" algn="l" rtl="0">
              <a:lnSpc>
                <a:spcPct val="100000"/>
              </a:lnSpc>
              <a:spcBef>
                <a:spcPts val="0"/>
              </a:spcBef>
              <a:spcAft>
                <a:spcPts val="0"/>
              </a:spcAft>
              <a:buClr>
                <a:srgbClr val="051357"/>
              </a:buClr>
              <a:buSzPts val="2800"/>
              <a:buFont typeface="Teko Medium"/>
              <a:buNone/>
              <a:defRPr sz="2800" b="0" i="0" u="none" strike="noStrike" cap="none">
                <a:solidFill>
                  <a:srgbClr val="051357"/>
                </a:solidFill>
                <a:latin typeface="Teko Medium"/>
                <a:ea typeface="Teko Medium"/>
                <a:cs typeface="Teko Medium"/>
                <a:sym typeface="Teko Medium"/>
              </a:defRPr>
            </a:lvl4pPr>
            <a:lvl5pPr marR="0" lvl="4" algn="l" rtl="0">
              <a:lnSpc>
                <a:spcPct val="100000"/>
              </a:lnSpc>
              <a:spcBef>
                <a:spcPts val="0"/>
              </a:spcBef>
              <a:spcAft>
                <a:spcPts val="0"/>
              </a:spcAft>
              <a:buClr>
                <a:srgbClr val="051357"/>
              </a:buClr>
              <a:buSzPts val="2800"/>
              <a:buFont typeface="Teko Medium"/>
              <a:buNone/>
              <a:defRPr sz="2800" b="0" i="0" u="none" strike="noStrike" cap="none">
                <a:solidFill>
                  <a:srgbClr val="051357"/>
                </a:solidFill>
                <a:latin typeface="Teko Medium"/>
                <a:ea typeface="Teko Medium"/>
                <a:cs typeface="Teko Medium"/>
                <a:sym typeface="Teko Medium"/>
              </a:defRPr>
            </a:lvl5pPr>
            <a:lvl6pPr marR="0" lvl="5" algn="l" rtl="0">
              <a:lnSpc>
                <a:spcPct val="100000"/>
              </a:lnSpc>
              <a:spcBef>
                <a:spcPts val="0"/>
              </a:spcBef>
              <a:spcAft>
                <a:spcPts val="0"/>
              </a:spcAft>
              <a:buClr>
                <a:srgbClr val="051357"/>
              </a:buClr>
              <a:buSzPts val="2800"/>
              <a:buFont typeface="Teko Medium"/>
              <a:buNone/>
              <a:defRPr sz="2800" b="0" i="0" u="none" strike="noStrike" cap="none">
                <a:solidFill>
                  <a:srgbClr val="051357"/>
                </a:solidFill>
                <a:latin typeface="Teko Medium"/>
                <a:ea typeface="Teko Medium"/>
                <a:cs typeface="Teko Medium"/>
                <a:sym typeface="Teko Medium"/>
              </a:defRPr>
            </a:lvl6pPr>
            <a:lvl7pPr marR="0" lvl="6" algn="l" rtl="0">
              <a:lnSpc>
                <a:spcPct val="100000"/>
              </a:lnSpc>
              <a:spcBef>
                <a:spcPts val="0"/>
              </a:spcBef>
              <a:spcAft>
                <a:spcPts val="0"/>
              </a:spcAft>
              <a:buClr>
                <a:srgbClr val="051357"/>
              </a:buClr>
              <a:buSzPts val="2800"/>
              <a:buFont typeface="Teko Medium"/>
              <a:buNone/>
              <a:defRPr sz="2800" b="0" i="0" u="none" strike="noStrike" cap="none">
                <a:solidFill>
                  <a:srgbClr val="051357"/>
                </a:solidFill>
                <a:latin typeface="Teko Medium"/>
                <a:ea typeface="Teko Medium"/>
                <a:cs typeface="Teko Medium"/>
                <a:sym typeface="Teko Medium"/>
              </a:defRPr>
            </a:lvl7pPr>
            <a:lvl8pPr marR="0" lvl="7" algn="l" rtl="0">
              <a:lnSpc>
                <a:spcPct val="100000"/>
              </a:lnSpc>
              <a:spcBef>
                <a:spcPts val="0"/>
              </a:spcBef>
              <a:spcAft>
                <a:spcPts val="0"/>
              </a:spcAft>
              <a:buClr>
                <a:srgbClr val="051357"/>
              </a:buClr>
              <a:buSzPts val="2800"/>
              <a:buFont typeface="Teko Medium"/>
              <a:buNone/>
              <a:defRPr sz="2800" b="0" i="0" u="none" strike="noStrike" cap="none">
                <a:solidFill>
                  <a:srgbClr val="051357"/>
                </a:solidFill>
                <a:latin typeface="Teko Medium"/>
                <a:ea typeface="Teko Medium"/>
                <a:cs typeface="Teko Medium"/>
                <a:sym typeface="Teko Medium"/>
              </a:defRPr>
            </a:lvl8pPr>
            <a:lvl9pPr marR="0" lvl="8" algn="l" rtl="0">
              <a:lnSpc>
                <a:spcPct val="100000"/>
              </a:lnSpc>
              <a:spcBef>
                <a:spcPts val="0"/>
              </a:spcBef>
              <a:spcAft>
                <a:spcPts val="0"/>
              </a:spcAft>
              <a:buClr>
                <a:srgbClr val="051357"/>
              </a:buClr>
              <a:buSzPts val="2800"/>
              <a:buFont typeface="Teko Medium"/>
              <a:buNone/>
              <a:defRPr sz="2800" b="0" i="0" u="none" strike="noStrike" cap="none">
                <a:solidFill>
                  <a:srgbClr val="051357"/>
                </a:solidFill>
                <a:latin typeface="Teko Medium"/>
                <a:ea typeface="Teko Medium"/>
                <a:cs typeface="Teko Medium"/>
                <a:sym typeface="Teko Medium"/>
              </a:defRPr>
            </a:lvl9pPr>
          </a:lstStyle>
          <a:p>
            <a:r>
              <a:rPr lang="en-US" sz="1200" dirty="0">
                <a:latin typeface="Abel"/>
                <a:ea typeface="Abel"/>
                <a:cs typeface="Abel"/>
                <a:sym typeface="Abel"/>
              </a:rPr>
              <a:t>30 days</a:t>
            </a:r>
            <a:endParaRPr lang="ro-RO" sz="1200" dirty="0">
              <a:latin typeface="Abel"/>
              <a:ea typeface="Abel"/>
              <a:cs typeface="Abel"/>
              <a:sym typeface="Abe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61" name="Google Shape;161;p15"/>
          <p:cNvSpPr txBox="1">
            <a:spLocks noGrp="1"/>
          </p:cNvSpPr>
          <p:nvPr>
            <p:ph type="ctrTitle" idx="4294967295"/>
          </p:nvPr>
        </p:nvSpPr>
        <p:spPr>
          <a:xfrm>
            <a:off x="3175720" y="2038101"/>
            <a:ext cx="1962900" cy="448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1200" dirty="0">
                <a:latin typeface="Abel"/>
                <a:ea typeface="Abel"/>
                <a:cs typeface="Abel"/>
                <a:sym typeface="Abel"/>
              </a:rPr>
              <a:t>$750 </a:t>
            </a:r>
            <a:r>
              <a:rPr lang="es" sz="1200" dirty="0">
                <a:solidFill>
                  <a:srgbClr val="051357"/>
                </a:solidFill>
                <a:latin typeface="Abel"/>
                <a:ea typeface="Abel"/>
                <a:cs typeface="Abel"/>
                <a:sym typeface="Abel"/>
              </a:rPr>
              <a:t>– </a:t>
            </a:r>
            <a:r>
              <a:rPr lang="en-US" sz="1200" dirty="0">
                <a:solidFill>
                  <a:srgbClr val="051357"/>
                </a:solidFill>
                <a:latin typeface="Abel"/>
                <a:ea typeface="Abel"/>
                <a:cs typeface="Abel"/>
                <a:sym typeface="Abel"/>
              </a:rPr>
              <a:t>Annual subscription</a:t>
            </a:r>
            <a:br>
              <a:rPr lang="en-US" sz="1200" dirty="0">
                <a:solidFill>
                  <a:srgbClr val="051357"/>
                </a:solidFill>
                <a:latin typeface="Abel"/>
                <a:ea typeface="Abel"/>
                <a:cs typeface="Abel"/>
                <a:sym typeface="Abel"/>
              </a:rPr>
            </a:br>
            <a:endParaRPr sz="1200" dirty="0">
              <a:solidFill>
                <a:srgbClr val="051357"/>
              </a:solidFill>
              <a:latin typeface="Abel"/>
              <a:ea typeface="Abel"/>
              <a:cs typeface="Abel"/>
              <a:sym typeface="Abel"/>
            </a:endParaRPr>
          </a:p>
        </p:txBody>
      </p:sp>
      <p:sp>
        <p:nvSpPr>
          <p:cNvPr id="162" name="Google Shape;162;p15"/>
          <p:cNvSpPr txBox="1">
            <a:spLocks noGrp="1"/>
          </p:cNvSpPr>
          <p:nvPr>
            <p:ph type="ctrTitle" idx="4294967295"/>
          </p:nvPr>
        </p:nvSpPr>
        <p:spPr>
          <a:xfrm>
            <a:off x="3090191" y="1708152"/>
            <a:ext cx="4772400" cy="448500"/>
          </a:xfrm>
          <a:prstGeom prst="rect">
            <a:avLst/>
          </a:prstGeom>
          <a:noFill/>
        </p:spPr>
        <p:txBody>
          <a:bodyPr spcFirstLastPara="1" wrap="square" lIns="91425" tIns="91425" rIns="91425" bIns="91425" anchor="t" anchorCtr="0">
            <a:noAutofit/>
          </a:bodyPr>
          <a:lstStyle/>
          <a:p>
            <a:pPr marL="0" lvl="0" indent="0" algn="l" rtl="0">
              <a:spcBef>
                <a:spcPts val="0"/>
              </a:spcBef>
              <a:spcAft>
                <a:spcPts val="0"/>
              </a:spcAft>
              <a:buNone/>
            </a:pPr>
            <a:r>
              <a:rPr lang="es" sz="1800" dirty="0"/>
              <a:t>ALL AVAILABLE OPTIONS</a:t>
            </a:r>
            <a:endParaRPr sz="1800" dirty="0">
              <a:solidFill>
                <a:srgbClr val="051357"/>
              </a:solidFill>
            </a:endParaRPr>
          </a:p>
        </p:txBody>
      </p:sp>
      <p:cxnSp>
        <p:nvCxnSpPr>
          <p:cNvPr id="164" name="Google Shape;164;p15"/>
          <p:cNvCxnSpPr/>
          <p:nvPr/>
        </p:nvCxnSpPr>
        <p:spPr>
          <a:xfrm rot="10800000">
            <a:off x="2969020" y="1790891"/>
            <a:ext cx="0" cy="2132400"/>
          </a:xfrm>
          <a:prstGeom prst="straightConnector1">
            <a:avLst/>
          </a:prstGeom>
          <a:noFill/>
          <a:ln w="19050" cap="flat" cmpd="sng">
            <a:solidFill>
              <a:srgbClr val="051357"/>
            </a:solidFill>
            <a:prstDash val="solid"/>
            <a:round/>
            <a:headEnd type="diamond" w="med" len="med"/>
            <a:tailEnd type="diamond" w="med" len="med"/>
          </a:ln>
        </p:spPr>
      </p:cxnSp>
      <p:grpSp>
        <p:nvGrpSpPr>
          <p:cNvPr id="165" name="Google Shape;165;p15"/>
          <p:cNvGrpSpPr/>
          <p:nvPr/>
        </p:nvGrpSpPr>
        <p:grpSpPr>
          <a:xfrm>
            <a:off x="2033197" y="2202044"/>
            <a:ext cx="416435" cy="448528"/>
            <a:chOff x="3190425" y="2627789"/>
            <a:chExt cx="416435" cy="448528"/>
          </a:xfrm>
        </p:grpSpPr>
        <p:sp>
          <p:nvSpPr>
            <p:cNvPr id="166" name="Google Shape;166;p15"/>
            <p:cNvSpPr/>
            <p:nvPr/>
          </p:nvSpPr>
          <p:spPr>
            <a:xfrm>
              <a:off x="3190425" y="2627789"/>
              <a:ext cx="416435" cy="448528"/>
            </a:xfrm>
            <a:custGeom>
              <a:avLst/>
              <a:gdLst/>
              <a:ahLst/>
              <a:cxnLst/>
              <a:rect l="l" t="t" r="r" b="b"/>
              <a:pathLst>
                <a:path w="28859" h="31083" extrusionOk="0">
                  <a:moveTo>
                    <a:pt x="14430" y="2077"/>
                  </a:moveTo>
                  <a:cubicBezTo>
                    <a:pt x="15087" y="2077"/>
                    <a:pt x="15619" y="2609"/>
                    <a:pt x="15619" y="3262"/>
                  </a:cubicBezTo>
                  <a:cubicBezTo>
                    <a:pt x="15619" y="3915"/>
                    <a:pt x="15087" y="4448"/>
                    <a:pt x="14430" y="4448"/>
                  </a:cubicBezTo>
                  <a:cubicBezTo>
                    <a:pt x="13777" y="4448"/>
                    <a:pt x="13243" y="3915"/>
                    <a:pt x="13243" y="3262"/>
                  </a:cubicBezTo>
                  <a:cubicBezTo>
                    <a:pt x="13243" y="2609"/>
                    <a:pt x="13777" y="2077"/>
                    <a:pt x="14430" y="2077"/>
                  </a:cubicBezTo>
                  <a:close/>
                  <a:moveTo>
                    <a:pt x="13395" y="23277"/>
                  </a:moveTo>
                  <a:lnTo>
                    <a:pt x="13395" y="28959"/>
                  </a:lnTo>
                  <a:cubicBezTo>
                    <a:pt x="9452" y="28625"/>
                    <a:pt x="6039" y="26444"/>
                    <a:pt x="4019" y="23277"/>
                  </a:cubicBezTo>
                  <a:close/>
                  <a:moveTo>
                    <a:pt x="14430" y="0"/>
                  </a:moveTo>
                  <a:cubicBezTo>
                    <a:pt x="12863" y="0"/>
                    <a:pt x="11549" y="1115"/>
                    <a:pt x="11239" y="2591"/>
                  </a:cubicBezTo>
                  <a:cubicBezTo>
                    <a:pt x="4681" y="4067"/>
                    <a:pt x="1" y="9849"/>
                    <a:pt x="1" y="16653"/>
                  </a:cubicBezTo>
                  <a:cubicBezTo>
                    <a:pt x="1" y="18758"/>
                    <a:pt x="467" y="20748"/>
                    <a:pt x="1276" y="22553"/>
                  </a:cubicBezTo>
                  <a:cubicBezTo>
                    <a:pt x="1309" y="22658"/>
                    <a:pt x="1353" y="22753"/>
                    <a:pt x="1415" y="22839"/>
                  </a:cubicBezTo>
                  <a:cubicBezTo>
                    <a:pt x="3734" y="27702"/>
                    <a:pt x="8691" y="31082"/>
                    <a:pt x="14430" y="31082"/>
                  </a:cubicBezTo>
                  <a:cubicBezTo>
                    <a:pt x="22386" y="31082"/>
                    <a:pt x="28859" y="24610"/>
                    <a:pt x="28859" y="16653"/>
                  </a:cubicBezTo>
                  <a:cubicBezTo>
                    <a:pt x="28859" y="16082"/>
                    <a:pt x="28396" y="15616"/>
                    <a:pt x="27820" y="15616"/>
                  </a:cubicBezTo>
                  <a:cubicBezTo>
                    <a:pt x="27248" y="15616"/>
                    <a:pt x="26787" y="16082"/>
                    <a:pt x="26787" y="16653"/>
                  </a:cubicBezTo>
                  <a:cubicBezTo>
                    <a:pt x="26787" y="23115"/>
                    <a:pt x="21796" y="28425"/>
                    <a:pt x="15467" y="28959"/>
                  </a:cubicBezTo>
                  <a:lnTo>
                    <a:pt x="15467" y="22244"/>
                  </a:lnTo>
                  <a:cubicBezTo>
                    <a:pt x="15467" y="21673"/>
                    <a:pt x="15001" y="21205"/>
                    <a:pt x="14430" y="21205"/>
                  </a:cubicBezTo>
                  <a:lnTo>
                    <a:pt x="2958" y="21205"/>
                  </a:lnTo>
                  <a:cubicBezTo>
                    <a:pt x="2515" y="20101"/>
                    <a:pt x="2229" y="18924"/>
                    <a:pt x="2129" y="17691"/>
                  </a:cubicBezTo>
                  <a:lnTo>
                    <a:pt x="21615" y="17691"/>
                  </a:lnTo>
                  <a:cubicBezTo>
                    <a:pt x="22186" y="17691"/>
                    <a:pt x="22648" y="17225"/>
                    <a:pt x="22648" y="16653"/>
                  </a:cubicBezTo>
                  <a:cubicBezTo>
                    <a:pt x="22648" y="16082"/>
                    <a:pt x="22186" y="15616"/>
                    <a:pt x="21615" y="15616"/>
                  </a:cubicBezTo>
                  <a:lnTo>
                    <a:pt x="2120" y="15616"/>
                  </a:lnTo>
                  <a:cubicBezTo>
                    <a:pt x="2557" y="10310"/>
                    <a:pt x="6320" y="5910"/>
                    <a:pt x="11496" y="4658"/>
                  </a:cubicBezTo>
                  <a:cubicBezTo>
                    <a:pt x="12019" y="5758"/>
                    <a:pt x="13134" y="6524"/>
                    <a:pt x="14430" y="6524"/>
                  </a:cubicBezTo>
                  <a:cubicBezTo>
                    <a:pt x="16230" y="6524"/>
                    <a:pt x="17691" y="5062"/>
                    <a:pt x="17691" y="3262"/>
                  </a:cubicBezTo>
                  <a:cubicBezTo>
                    <a:pt x="17691" y="1462"/>
                    <a:pt x="16230" y="0"/>
                    <a:pt x="14430" y="0"/>
                  </a:cubicBezTo>
                  <a:close/>
                </a:path>
              </a:pathLst>
            </a:custGeom>
            <a:solidFill>
              <a:srgbClr val="121D43"/>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67" name="Google Shape;167;p15"/>
            <p:cNvSpPr/>
            <p:nvPr/>
          </p:nvSpPr>
          <p:spPr>
            <a:xfrm>
              <a:off x="3292328" y="2772503"/>
              <a:ext cx="296868" cy="29913"/>
            </a:xfrm>
            <a:custGeom>
              <a:avLst/>
              <a:gdLst/>
              <a:ahLst/>
              <a:cxnLst/>
              <a:rect l="l" t="t" r="r" b="b"/>
              <a:pathLst>
                <a:path w="20573" h="2073" extrusionOk="0">
                  <a:moveTo>
                    <a:pt x="1038" y="0"/>
                  </a:moveTo>
                  <a:cubicBezTo>
                    <a:pt x="462" y="0"/>
                    <a:pt x="1" y="462"/>
                    <a:pt x="1" y="1033"/>
                  </a:cubicBezTo>
                  <a:cubicBezTo>
                    <a:pt x="1" y="1609"/>
                    <a:pt x="462" y="2072"/>
                    <a:pt x="1038" y="2072"/>
                  </a:cubicBezTo>
                  <a:lnTo>
                    <a:pt x="19539" y="2072"/>
                  </a:lnTo>
                  <a:cubicBezTo>
                    <a:pt x="20111" y="2072"/>
                    <a:pt x="20573" y="1609"/>
                    <a:pt x="20573" y="1033"/>
                  </a:cubicBezTo>
                  <a:cubicBezTo>
                    <a:pt x="20573" y="462"/>
                    <a:pt x="20111" y="0"/>
                    <a:pt x="19539" y="0"/>
                  </a:cubicBezTo>
                  <a:close/>
                </a:path>
              </a:pathLst>
            </a:custGeom>
            <a:solidFill>
              <a:srgbClr val="121D43"/>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168" name="Google Shape;168;p15"/>
          <p:cNvSpPr txBox="1">
            <a:spLocks noGrp="1"/>
          </p:cNvSpPr>
          <p:nvPr>
            <p:ph type="ctrTitle" idx="4294967295"/>
          </p:nvPr>
        </p:nvSpPr>
        <p:spPr>
          <a:xfrm>
            <a:off x="1442371" y="2672141"/>
            <a:ext cx="1594763" cy="369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2400" dirty="0"/>
              <a:t>PAID</a:t>
            </a:r>
            <a:br>
              <a:rPr lang="es" sz="2400" dirty="0"/>
            </a:br>
            <a:r>
              <a:rPr lang="es" sz="2400" dirty="0"/>
              <a:t>SUBSCRIPTION</a:t>
            </a:r>
            <a:endParaRPr sz="2400" dirty="0">
              <a:solidFill>
                <a:srgbClr val="051357"/>
              </a:solidFill>
            </a:endParaRPr>
          </a:p>
        </p:txBody>
      </p:sp>
      <p:pic>
        <p:nvPicPr>
          <p:cNvPr id="5" name="Picture 4" descr="A picture containing venn diagram&#10;&#10;Description automatically generated">
            <a:extLst>
              <a:ext uri="{FF2B5EF4-FFF2-40B4-BE49-F238E27FC236}">
                <a16:creationId xmlns:a16="http://schemas.microsoft.com/office/drawing/2014/main" id="{452088DE-F6DC-DC18-BED8-B4188531B206}"/>
              </a:ext>
            </a:extLst>
          </p:cNvPr>
          <p:cNvPicPr>
            <a:picLocks noChangeAspect="1"/>
          </p:cNvPicPr>
          <p:nvPr/>
        </p:nvPicPr>
        <p:blipFill>
          <a:blip r:embed="rId3"/>
          <a:stretch>
            <a:fillRect/>
          </a:stretch>
        </p:blipFill>
        <p:spPr>
          <a:xfrm rot="7179134">
            <a:off x="5943786" y="1504331"/>
            <a:ext cx="2397868" cy="2503852"/>
          </a:xfrm>
          <a:prstGeom prst="rect">
            <a:avLst/>
          </a:prstGeom>
          <a:noFill/>
        </p:spPr>
      </p:pic>
      <p:sp>
        <p:nvSpPr>
          <p:cNvPr id="2" name="Google Shape;160;p15">
            <a:extLst>
              <a:ext uri="{FF2B5EF4-FFF2-40B4-BE49-F238E27FC236}">
                <a16:creationId xmlns:a16="http://schemas.microsoft.com/office/drawing/2014/main" id="{E06A2F8F-074A-8752-98C7-31DF05A0AFA2}"/>
              </a:ext>
            </a:extLst>
          </p:cNvPr>
          <p:cNvSpPr txBox="1">
            <a:spLocks noGrp="1"/>
          </p:cNvSpPr>
          <p:nvPr>
            <p:ph type="ctrTitle" idx="4294967295"/>
          </p:nvPr>
        </p:nvSpPr>
        <p:spPr>
          <a:xfrm>
            <a:off x="2945106" y="2337651"/>
            <a:ext cx="2376488" cy="1585641"/>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Clr>
                <a:srgbClr val="051357"/>
              </a:buClr>
              <a:buSzPts val="1200"/>
              <a:buFont typeface="Abel"/>
              <a:buChar char="●"/>
            </a:pPr>
            <a:r>
              <a:rPr lang="en-US" sz="1200" dirty="0">
                <a:latin typeface="Abel"/>
                <a:ea typeface="Abel"/>
                <a:cs typeface="Abel"/>
                <a:sym typeface="Abel"/>
              </a:rPr>
              <a:t>Full library of objects</a:t>
            </a:r>
            <a:endParaRPr sz="1200" dirty="0">
              <a:solidFill>
                <a:srgbClr val="051357"/>
              </a:solidFill>
              <a:latin typeface="Abel"/>
              <a:ea typeface="Abel"/>
              <a:cs typeface="Abel"/>
              <a:sym typeface="Abel"/>
            </a:endParaRPr>
          </a:p>
          <a:p>
            <a:pPr marL="457200" lvl="0" indent="-304800" algn="l" rtl="0">
              <a:spcBef>
                <a:spcPts val="0"/>
              </a:spcBef>
              <a:spcAft>
                <a:spcPts val="0"/>
              </a:spcAft>
              <a:buClr>
                <a:srgbClr val="051357"/>
              </a:buClr>
              <a:buSzPts val="1200"/>
              <a:buFont typeface="Abel"/>
              <a:buChar char="●"/>
            </a:pPr>
            <a:r>
              <a:rPr lang="en-US" sz="1200" dirty="0">
                <a:solidFill>
                  <a:srgbClr val="051357"/>
                </a:solidFill>
                <a:latin typeface="Abel"/>
                <a:ea typeface="Abel"/>
                <a:cs typeface="Abel"/>
                <a:sym typeface="Abel"/>
              </a:rPr>
              <a:t>Over 600 sq ft for bigger houses</a:t>
            </a:r>
            <a:endParaRPr sz="1200" dirty="0">
              <a:solidFill>
                <a:srgbClr val="051357"/>
              </a:solidFill>
              <a:latin typeface="Abel"/>
              <a:ea typeface="Abel"/>
              <a:cs typeface="Abel"/>
              <a:sym typeface="Abel"/>
            </a:endParaRPr>
          </a:p>
          <a:p>
            <a:pPr marL="457200" lvl="0" indent="-304800" algn="l" rtl="0">
              <a:spcBef>
                <a:spcPts val="0"/>
              </a:spcBef>
              <a:spcAft>
                <a:spcPts val="0"/>
              </a:spcAft>
              <a:buClr>
                <a:srgbClr val="051357"/>
              </a:buClr>
              <a:buSzPts val="1200"/>
              <a:buFont typeface="Abel"/>
              <a:buChar char="●"/>
            </a:pPr>
            <a:r>
              <a:rPr lang="en-US" sz="1200" dirty="0">
                <a:solidFill>
                  <a:srgbClr val="051357"/>
                </a:solidFill>
                <a:latin typeface="Abel"/>
                <a:ea typeface="Abel"/>
                <a:cs typeface="Abel"/>
                <a:sym typeface="Abel"/>
              </a:rPr>
              <a:t>Up to 500TB storage space</a:t>
            </a:r>
            <a:endParaRPr sz="1200" dirty="0">
              <a:solidFill>
                <a:srgbClr val="051357"/>
              </a:solidFill>
              <a:latin typeface="Abel"/>
              <a:ea typeface="Abel"/>
              <a:cs typeface="Abel"/>
              <a:sym typeface="Abel"/>
            </a:endParaRPr>
          </a:p>
          <a:p>
            <a:pPr marL="457200" lvl="0" indent="-304800" algn="l" rtl="0">
              <a:spcBef>
                <a:spcPts val="0"/>
              </a:spcBef>
              <a:spcAft>
                <a:spcPts val="0"/>
              </a:spcAft>
              <a:buClr>
                <a:srgbClr val="051357"/>
              </a:buClr>
              <a:buSzPts val="1200"/>
              <a:buFont typeface="Abel"/>
              <a:buChar char="●"/>
            </a:pPr>
            <a:r>
              <a:rPr lang="en-US" sz="1200" dirty="0">
                <a:solidFill>
                  <a:srgbClr val="051357"/>
                </a:solidFill>
                <a:latin typeface="Abel"/>
                <a:ea typeface="Abel"/>
                <a:cs typeface="Abel"/>
                <a:sym typeface="Abel"/>
              </a:rPr>
              <a:t>Unlimited saved models</a:t>
            </a:r>
            <a:br>
              <a:rPr lang="en-US" sz="1200" dirty="0">
                <a:solidFill>
                  <a:srgbClr val="051357"/>
                </a:solidFill>
                <a:latin typeface="Abel"/>
                <a:ea typeface="Abel"/>
                <a:cs typeface="Abel"/>
                <a:sym typeface="Abel"/>
              </a:rPr>
            </a:br>
            <a:endParaRPr lang="en-US" sz="1200" dirty="0">
              <a:solidFill>
                <a:srgbClr val="051357"/>
              </a:solidFill>
              <a:latin typeface="Abel"/>
              <a:ea typeface="Abel"/>
              <a:cs typeface="Abel"/>
              <a:sym typeface="Abel"/>
            </a:endParaRPr>
          </a:p>
        </p:txBody>
      </p:sp>
      <p:sp>
        <p:nvSpPr>
          <p:cNvPr id="4" name="TextBox 3">
            <a:extLst>
              <a:ext uri="{FF2B5EF4-FFF2-40B4-BE49-F238E27FC236}">
                <a16:creationId xmlns:a16="http://schemas.microsoft.com/office/drawing/2014/main" id="{D69AD694-7296-FEB1-4438-F6BB9CCEF84D}"/>
              </a:ext>
            </a:extLst>
          </p:cNvPr>
          <p:cNvSpPr txBox="1"/>
          <p:nvPr/>
        </p:nvSpPr>
        <p:spPr>
          <a:xfrm>
            <a:off x="2942884" y="3311802"/>
            <a:ext cx="4572000" cy="276999"/>
          </a:xfrm>
          <a:prstGeom prst="rect">
            <a:avLst/>
          </a:prstGeom>
          <a:noFill/>
        </p:spPr>
        <p:txBody>
          <a:bodyPr wrap="square">
            <a:spAutoFit/>
          </a:bodyPr>
          <a:lstStyle/>
          <a:p>
            <a:pPr marL="457200" marR="0" lvl="0" indent="-304800" algn="l" defTabSz="914400" rtl="0" eaLnBrk="1" fontAlgn="auto" latinLnBrk="0" hangingPunct="1">
              <a:lnSpc>
                <a:spcPct val="100000"/>
              </a:lnSpc>
              <a:spcBef>
                <a:spcPts val="0"/>
              </a:spcBef>
              <a:spcAft>
                <a:spcPts val="0"/>
              </a:spcAft>
              <a:buClr>
                <a:srgbClr val="000000"/>
              </a:buClr>
              <a:buSzPts val="1200"/>
              <a:buFont typeface="Abel"/>
              <a:buChar char="●"/>
              <a:tabLst/>
              <a:defRPr/>
            </a:pPr>
            <a:r>
              <a:rPr kumimoji="0" lang="en-US" sz="1200" b="0" i="0" u="none" strike="noStrike" kern="0" cap="none" spc="0" normalizeH="0" baseline="0" noProof="0" dirty="0">
                <a:ln>
                  <a:noFill/>
                </a:ln>
                <a:solidFill>
                  <a:srgbClr val="051357"/>
                </a:solidFill>
                <a:effectLst/>
                <a:uLnTx/>
                <a:uFillTx/>
                <a:latin typeface="Abel"/>
                <a:ea typeface="Abel"/>
                <a:cs typeface="Abel"/>
                <a:sym typeface="Abel"/>
              </a:rPr>
              <a:t>Regular updates and Support</a:t>
            </a:r>
          </a:p>
        </p:txBody>
      </p:sp>
    </p:spTree>
    <p:extLst>
      <p:ext uri="{BB962C8B-B14F-4D97-AF65-F5344CB8AC3E}">
        <p14:creationId xmlns:p14="http://schemas.microsoft.com/office/powerpoint/2010/main" val="23006705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60" name="Google Shape;160;p15"/>
          <p:cNvSpPr txBox="1">
            <a:spLocks noGrp="1"/>
          </p:cNvSpPr>
          <p:nvPr>
            <p:ph type="ctrTitle" idx="4294967295"/>
          </p:nvPr>
        </p:nvSpPr>
        <p:spPr>
          <a:xfrm>
            <a:off x="2873847" y="2364738"/>
            <a:ext cx="2376300" cy="11118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Clr>
                <a:srgbClr val="051357"/>
              </a:buClr>
              <a:buSzPts val="1200"/>
              <a:buFont typeface="Abel"/>
              <a:buChar char="●"/>
            </a:pPr>
            <a:r>
              <a:rPr lang="en-US" sz="1200" dirty="0">
                <a:solidFill>
                  <a:srgbClr val="051357"/>
                </a:solidFill>
                <a:latin typeface="Abel"/>
                <a:ea typeface="Abel"/>
                <a:cs typeface="Abel"/>
                <a:sym typeface="Abel"/>
              </a:rPr>
              <a:t>Additional designs</a:t>
            </a:r>
            <a:endParaRPr sz="1200" dirty="0">
              <a:solidFill>
                <a:srgbClr val="051357"/>
              </a:solidFill>
              <a:latin typeface="Abel"/>
              <a:ea typeface="Abel"/>
              <a:cs typeface="Abel"/>
              <a:sym typeface="Abel"/>
            </a:endParaRPr>
          </a:p>
          <a:p>
            <a:pPr marL="457200" lvl="0" indent="-304800" algn="l" rtl="0">
              <a:spcBef>
                <a:spcPts val="0"/>
              </a:spcBef>
              <a:spcAft>
                <a:spcPts val="0"/>
              </a:spcAft>
              <a:buClr>
                <a:srgbClr val="051357"/>
              </a:buClr>
              <a:buSzPts val="1200"/>
              <a:buFont typeface="Abel"/>
              <a:buChar char="●"/>
            </a:pPr>
            <a:r>
              <a:rPr lang="es" sz="1200" dirty="0">
                <a:latin typeface="Abel"/>
                <a:ea typeface="Abel"/>
                <a:cs typeface="Abel"/>
                <a:sym typeface="Abel"/>
              </a:rPr>
              <a:t>Exclusive materials</a:t>
            </a:r>
            <a:endParaRPr sz="1200" dirty="0">
              <a:solidFill>
                <a:srgbClr val="051357"/>
              </a:solidFill>
              <a:latin typeface="Abel"/>
              <a:ea typeface="Abel"/>
              <a:cs typeface="Abel"/>
              <a:sym typeface="Abel"/>
            </a:endParaRPr>
          </a:p>
          <a:p>
            <a:pPr marL="457200" lvl="0" indent="-304800" algn="l" rtl="0">
              <a:spcBef>
                <a:spcPts val="0"/>
              </a:spcBef>
              <a:spcAft>
                <a:spcPts val="0"/>
              </a:spcAft>
              <a:buClr>
                <a:srgbClr val="051357"/>
              </a:buClr>
              <a:buSzPts val="1200"/>
              <a:buFont typeface="Abel"/>
              <a:buChar char="●"/>
            </a:pPr>
            <a:r>
              <a:rPr lang="es" sz="1200" dirty="0">
                <a:solidFill>
                  <a:srgbClr val="051357"/>
                </a:solidFill>
                <a:latin typeface="Abel"/>
                <a:ea typeface="Abel"/>
                <a:cs typeface="Abel"/>
                <a:sym typeface="Abel"/>
              </a:rPr>
              <a:t>Exclusive textures</a:t>
            </a:r>
            <a:endParaRPr sz="1200" dirty="0">
              <a:solidFill>
                <a:srgbClr val="051357"/>
              </a:solidFill>
              <a:latin typeface="Abel"/>
              <a:ea typeface="Abel"/>
              <a:cs typeface="Abel"/>
              <a:sym typeface="Abel"/>
            </a:endParaRPr>
          </a:p>
        </p:txBody>
      </p:sp>
      <p:sp>
        <p:nvSpPr>
          <p:cNvPr id="161" name="Google Shape;161;p15"/>
          <p:cNvSpPr txBox="1">
            <a:spLocks noGrp="1"/>
          </p:cNvSpPr>
          <p:nvPr>
            <p:ph type="ctrTitle" idx="4294967295"/>
          </p:nvPr>
        </p:nvSpPr>
        <p:spPr>
          <a:xfrm>
            <a:off x="3175720" y="2038101"/>
            <a:ext cx="1962900" cy="448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1200" dirty="0">
                <a:latin typeface="Abel"/>
                <a:ea typeface="Abel"/>
                <a:cs typeface="Abel"/>
                <a:sym typeface="Abel"/>
              </a:rPr>
              <a:t>$1,000 – Annual Subscription </a:t>
            </a:r>
            <a:endParaRPr sz="1200" dirty="0">
              <a:solidFill>
                <a:srgbClr val="051357"/>
              </a:solidFill>
              <a:latin typeface="Abel"/>
              <a:ea typeface="Abel"/>
              <a:cs typeface="Abel"/>
              <a:sym typeface="Abel"/>
            </a:endParaRPr>
          </a:p>
        </p:txBody>
      </p:sp>
      <p:sp>
        <p:nvSpPr>
          <p:cNvPr id="162" name="Google Shape;162;p15"/>
          <p:cNvSpPr txBox="1">
            <a:spLocks noGrp="1"/>
          </p:cNvSpPr>
          <p:nvPr>
            <p:ph type="ctrTitle" idx="4294967295"/>
          </p:nvPr>
        </p:nvSpPr>
        <p:spPr>
          <a:xfrm>
            <a:off x="3090191" y="1708152"/>
            <a:ext cx="4772400" cy="448500"/>
          </a:xfrm>
          <a:prstGeom prst="rect">
            <a:avLst/>
          </a:prstGeom>
          <a:noFill/>
        </p:spPr>
        <p:txBody>
          <a:bodyPr spcFirstLastPara="1" wrap="square" lIns="91425" tIns="91425" rIns="91425" bIns="91425" anchor="t" anchorCtr="0">
            <a:noAutofit/>
          </a:bodyPr>
          <a:lstStyle/>
          <a:p>
            <a:pPr marL="0" lvl="0" indent="0" algn="l" rtl="0">
              <a:spcBef>
                <a:spcPts val="0"/>
              </a:spcBef>
              <a:spcAft>
                <a:spcPts val="0"/>
              </a:spcAft>
              <a:buNone/>
            </a:pPr>
            <a:r>
              <a:rPr lang="es" sz="1800" dirty="0">
                <a:solidFill>
                  <a:srgbClr val="051357"/>
                </a:solidFill>
              </a:rPr>
              <a:t>EXTRA TOOLS</a:t>
            </a:r>
            <a:endParaRPr sz="1800" dirty="0">
              <a:solidFill>
                <a:srgbClr val="051357"/>
              </a:solidFill>
            </a:endParaRPr>
          </a:p>
        </p:txBody>
      </p:sp>
      <p:cxnSp>
        <p:nvCxnSpPr>
          <p:cNvPr id="164" name="Google Shape;164;p15"/>
          <p:cNvCxnSpPr/>
          <p:nvPr/>
        </p:nvCxnSpPr>
        <p:spPr>
          <a:xfrm rot="10800000">
            <a:off x="2969020" y="1790891"/>
            <a:ext cx="0" cy="2132400"/>
          </a:xfrm>
          <a:prstGeom prst="straightConnector1">
            <a:avLst/>
          </a:prstGeom>
          <a:noFill/>
          <a:ln w="19050" cap="flat" cmpd="sng">
            <a:solidFill>
              <a:srgbClr val="051357"/>
            </a:solidFill>
            <a:prstDash val="solid"/>
            <a:round/>
            <a:headEnd type="diamond" w="med" len="med"/>
            <a:tailEnd type="diamond" w="med" len="med"/>
          </a:ln>
        </p:spPr>
      </p:cxnSp>
      <p:grpSp>
        <p:nvGrpSpPr>
          <p:cNvPr id="165" name="Google Shape;165;p15"/>
          <p:cNvGrpSpPr/>
          <p:nvPr/>
        </p:nvGrpSpPr>
        <p:grpSpPr>
          <a:xfrm>
            <a:off x="2033197" y="2202044"/>
            <a:ext cx="416435" cy="448528"/>
            <a:chOff x="3190425" y="2627789"/>
            <a:chExt cx="416435" cy="448528"/>
          </a:xfrm>
        </p:grpSpPr>
        <p:sp>
          <p:nvSpPr>
            <p:cNvPr id="166" name="Google Shape;166;p15"/>
            <p:cNvSpPr/>
            <p:nvPr/>
          </p:nvSpPr>
          <p:spPr>
            <a:xfrm>
              <a:off x="3190425" y="2627789"/>
              <a:ext cx="416435" cy="448528"/>
            </a:xfrm>
            <a:custGeom>
              <a:avLst/>
              <a:gdLst/>
              <a:ahLst/>
              <a:cxnLst/>
              <a:rect l="l" t="t" r="r" b="b"/>
              <a:pathLst>
                <a:path w="28859" h="31083" extrusionOk="0">
                  <a:moveTo>
                    <a:pt x="14430" y="2077"/>
                  </a:moveTo>
                  <a:cubicBezTo>
                    <a:pt x="15087" y="2077"/>
                    <a:pt x="15619" y="2609"/>
                    <a:pt x="15619" y="3262"/>
                  </a:cubicBezTo>
                  <a:cubicBezTo>
                    <a:pt x="15619" y="3915"/>
                    <a:pt x="15087" y="4448"/>
                    <a:pt x="14430" y="4448"/>
                  </a:cubicBezTo>
                  <a:cubicBezTo>
                    <a:pt x="13777" y="4448"/>
                    <a:pt x="13243" y="3915"/>
                    <a:pt x="13243" y="3262"/>
                  </a:cubicBezTo>
                  <a:cubicBezTo>
                    <a:pt x="13243" y="2609"/>
                    <a:pt x="13777" y="2077"/>
                    <a:pt x="14430" y="2077"/>
                  </a:cubicBezTo>
                  <a:close/>
                  <a:moveTo>
                    <a:pt x="13395" y="23277"/>
                  </a:moveTo>
                  <a:lnTo>
                    <a:pt x="13395" y="28959"/>
                  </a:lnTo>
                  <a:cubicBezTo>
                    <a:pt x="9452" y="28625"/>
                    <a:pt x="6039" y="26444"/>
                    <a:pt x="4019" y="23277"/>
                  </a:cubicBezTo>
                  <a:close/>
                  <a:moveTo>
                    <a:pt x="14430" y="0"/>
                  </a:moveTo>
                  <a:cubicBezTo>
                    <a:pt x="12863" y="0"/>
                    <a:pt x="11549" y="1115"/>
                    <a:pt x="11239" y="2591"/>
                  </a:cubicBezTo>
                  <a:cubicBezTo>
                    <a:pt x="4681" y="4067"/>
                    <a:pt x="1" y="9849"/>
                    <a:pt x="1" y="16653"/>
                  </a:cubicBezTo>
                  <a:cubicBezTo>
                    <a:pt x="1" y="18758"/>
                    <a:pt x="467" y="20748"/>
                    <a:pt x="1276" y="22553"/>
                  </a:cubicBezTo>
                  <a:cubicBezTo>
                    <a:pt x="1309" y="22658"/>
                    <a:pt x="1353" y="22753"/>
                    <a:pt x="1415" y="22839"/>
                  </a:cubicBezTo>
                  <a:cubicBezTo>
                    <a:pt x="3734" y="27702"/>
                    <a:pt x="8691" y="31082"/>
                    <a:pt x="14430" y="31082"/>
                  </a:cubicBezTo>
                  <a:cubicBezTo>
                    <a:pt x="22386" y="31082"/>
                    <a:pt x="28859" y="24610"/>
                    <a:pt x="28859" y="16653"/>
                  </a:cubicBezTo>
                  <a:cubicBezTo>
                    <a:pt x="28859" y="16082"/>
                    <a:pt x="28396" y="15616"/>
                    <a:pt x="27820" y="15616"/>
                  </a:cubicBezTo>
                  <a:cubicBezTo>
                    <a:pt x="27248" y="15616"/>
                    <a:pt x="26787" y="16082"/>
                    <a:pt x="26787" y="16653"/>
                  </a:cubicBezTo>
                  <a:cubicBezTo>
                    <a:pt x="26787" y="23115"/>
                    <a:pt x="21796" y="28425"/>
                    <a:pt x="15467" y="28959"/>
                  </a:cubicBezTo>
                  <a:lnTo>
                    <a:pt x="15467" y="22244"/>
                  </a:lnTo>
                  <a:cubicBezTo>
                    <a:pt x="15467" y="21673"/>
                    <a:pt x="15001" y="21205"/>
                    <a:pt x="14430" y="21205"/>
                  </a:cubicBezTo>
                  <a:lnTo>
                    <a:pt x="2958" y="21205"/>
                  </a:lnTo>
                  <a:cubicBezTo>
                    <a:pt x="2515" y="20101"/>
                    <a:pt x="2229" y="18924"/>
                    <a:pt x="2129" y="17691"/>
                  </a:cubicBezTo>
                  <a:lnTo>
                    <a:pt x="21615" y="17691"/>
                  </a:lnTo>
                  <a:cubicBezTo>
                    <a:pt x="22186" y="17691"/>
                    <a:pt x="22648" y="17225"/>
                    <a:pt x="22648" y="16653"/>
                  </a:cubicBezTo>
                  <a:cubicBezTo>
                    <a:pt x="22648" y="16082"/>
                    <a:pt x="22186" y="15616"/>
                    <a:pt x="21615" y="15616"/>
                  </a:cubicBezTo>
                  <a:lnTo>
                    <a:pt x="2120" y="15616"/>
                  </a:lnTo>
                  <a:cubicBezTo>
                    <a:pt x="2557" y="10310"/>
                    <a:pt x="6320" y="5910"/>
                    <a:pt x="11496" y="4658"/>
                  </a:cubicBezTo>
                  <a:cubicBezTo>
                    <a:pt x="12019" y="5758"/>
                    <a:pt x="13134" y="6524"/>
                    <a:pt x="14430" y="6524"/>
                  </a:cubicBezTo>
                  <a:cubicBezTo>
                    <a:pt x="16230" y="6524"/>
                    <a:pt x="17691" y="5062"/>
                    <a:pt x="17691" y="3262"/>
                  </a:cubicBezTo>
                  <a:cubicBezTo>
                    <a:pt x="17691" y="1462"/>
                    <a:pt x="16230" y="0"/>
                    <a:pt x="14430" y="0"/>
                  </a:cubicBezTo>
                  <a:close/>
                </a:path>
              </a:pathLst>
            </a:custGeom>
            <a:solidFill>
              <a:srgbClr val="121D43"/>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67" name="Google Shape;167;p15"/>
            <p:cNvSpPr/>
            <p:nvPr/>
          </p:nvSpPr>
          <p:spPr>
            <a:xfrm>
              <a:off x="3292328" y="2772503"/>
              <a:ext cx="296868" cy="29913"/>
            </a:xfrm>
            <a:custGeom>
              <a:avLst/>
              <a:gdLst/>
              <a:ahLst/>
              <a:cxnLst/>
              <a:rect l="l" t="t" r="r" b="b"/>
              <a:pathLst>
                <a:path w="20573" h="2073" extrusionOk="0">
                  <a:moveTo>
                    <a:pt x="1038" y="0"/>
                  </a:moveTo>
                  <a:cubicBezTo>
                    <a:pt x="462" y="0"/>
                    <a:pt x="1" y="462"/>
                    <a:pt x="1" y="1033"/>
                  </a:cubicBezTo>
                  <a:cubicBezTo>
                    <a:pt x="1" y="1609"/>
                    <a:pt x="462" y="2072"/>
                    <a:pt x="1038" y="2072"/>
                  </a:cubicBezTo>
                  <a:lnTo>
                    <a:pt x="19539" y="2072"/>
                  </a:lnTo>
                  <a:cubicBezTo>
                    <a:pt x="20111" y="2072"/>
                    <a:pt x="20573" y="1609"/>
                    <a:pt x="20573" y="1033"/>
                  </a:cubicBezTo>
                  <a:cubicBezTo>
                    <a:pt x="20573" y="462"/>
                    <a:pt x="20111" y="0"/>
                    <a:pt x="19539" y="0"/>
                  </a:cubicBezTo>
                  <a:close/>
                </a:path>
              </a:pathLst>
            </a:custGeom>
            <a:solidFill>
              <a:srgbClr val="121D43"/>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168" name="Google Shape;168;p15"/>
          <p:cNvSpPr txBox="1">
            <a:spLocks noGrp="1"/>
          </p:cNvSpPr>
          <p:nvPr>
            <p:ph type="ctrTitle" idx="4294967295"/>
          </p:nvPr>
        </p:nvSpPr>
        <p:spPr>
          <a:xfrm>
            <a:off x="1442371" y="2672141"/>
            <a:ext cx="1594763" cy="369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2400" dirty="0">
                <a:solidFill>
                  <a:srgbClr val="051357"/>
                </a:solidFill>
              </a:rPr>
              <a:t>PREMIUM</a:t>
            </a:r>
            <a:br>
              <a:rPr lang="es" sz="2400" dirty="0">
                <a:solidFill>
                  <a:srgbClr val="051357"/>
                </a:solidFill>
              </a:rPr>
            </a:br>
            <a:r>
              <a:rPr lang="es" sz="2400" dirty="0">
                <a:solidFill>
                  <a:srgbClr val="051357"/>
                </a:solidFill>
              </a:rPr>
              <a:t>FEATURES</a:t>
            </a:r>
            <a:endParaRPr sz="2400" dirty="0">
              <a:solidFill>
                <a:srgbClr val="051357"/>
              </a:solidFill>
            </a:endParaRPr>
          </a:p>
        </p:txBody>
      </p:sp>
      <p:pic>
        <p:nvPicPr>
          <p:cNvPr id="5" name="Picture 4" descr="A picture containing venn diagram&#10;&#10;Description automatically generated">
            <a:extLst>
              <a:ext uri="{FF2B5EF4-FFF2-40B4-BE49-F238E27FC236}">
                <a16:creationId xmlns:a16="http://schemas.microsoft.com/office/drawing/2014/main" id="{452088DE-F6DC-DC18-BED8-B4188531B206}"/>
              </a:ext>
            </a:extLst>
          </p:cNvPr>
          <p:cNvPicPr>
            <a:picLocks noChangeAspect="1"/>
          </p:cNvPicPr>
          <p:nvPr/>
        </p:nvPicPr>
        <p:blipFill>
          <a:blip r:embed="rId3"/>
          <a:stretch>
            <a:fillRect/>
          </a:stretch>
        </p:blipFill>
        <p:spPr>
          <a:xfrm rot="14609606">
            <a:off x="5943786" y="1504331"/>
            <a:ext cx="2397868" cy="2503852"/>
          </a:xfrm>
          <a:prstGeom prst="rect">
            <a:avLst/>
          </a:prstGeom>
          <a:noFill/>
        </p:spPr>
      </p:pic>
      <p:sp>
        <p:nvSpPr>
          <p:cNvPr id="2" name="Google Shape;160;p15">
            <a:extLst>
              <a:ext uri="{FF2B5EF4-FFF2-40B4-BE49-F238E27FC236}">
                <a16:creationId xmlns:a16="http://schemas.microsoft.com/office/drawing/2014/main" id="{BA5B504E-B0FD-D5FA-1A03-6EEC8CEBED05}"/>
              </a:ext>
            </a:extLst>
          </p:cNvPr>
          <p:cNvSpPr txBox="1">
            <a:spLocks/>
          </p:cNvSpPr>
          <p:nvPr/>
        </p:nvSpPr>
        <p:spPr>
          <a:xfrm>
            <a:off x="2873847" y="2920638"/>
            <a:ext cx="2376300" cy="1111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51357"/>
              </a:buClr>
              <a:buSzPts val="2800"/>
              <a:buFont typeface="Teko Medium"/>
              <a:buNone/>
              <a:defRPr sz="2800" b="0" i="0" u="none" strike="noStrike" cap="none">
                <a:solidFill>
                  <a:srgbClr val="051357"/>
                </a:solidFill>
                <a:latin typeface="Teko Medium"/>
                <a:ea typeface="Teko Medium"/>
                <a:cs typeface="Teko Medium"/>
                <a:sym typeface="Teko Medium"/>
              </a:defRPr>
            </a:lvl1pPr>
            <a:lvl2pPr marR="0" lvl="1" algn="l" rtl="0">
              <a:lnSpc>
                <a:spcPct val="100000"/>
              </a:lnSpc>
              <a:spcBef>
                <a:spcPts val="0"/>
              </a:spcBef>
              <a:spcAft>
                <a:spcPts val="0"/>
              </a:spcAft>
              <a:buClr>
                <a:srgbClr val="051357"/>
              </a:buClr>
              <a:buSzPts val="2800"/>
              <a:buFont typeface="Teko Medium"/>
              <a:buNone/>
              <a:defRPr sz="2800" b="0" i="0" u="none" strike="noStrike" cap="none">
                <a:solidFill>
                  <a:srgbClr val="051357"/>
                </a:solidFill>
                <a:latin typeface="Teko Medium"/>
                <a:ea typeface="Teko Medium"/>
                <a:cs typeface="Teko Medium"/>
                <a:sym typeface="Teko Medium"/>
              </a:defRPr>
            </a:lvl2pPr>
            <a:lvl3pPr marR="0" lvl="2" algn="l" rtl="0">
              <a:lnSpc>
                <a:spcPct val="100000"/>
              </a:lnSpc>
              <a:spcBef>
                <a:spcPts val="0"/>
              </a:spcBef>
              <a:spcAft>
                <a:spcPts val="0"/>
              </a:spcAft>
              <a:buClr>
                <a:srgbClr val="051357"/>
              </a:buClr>
              <a:buSzPts val="2800"/>
              <a:buFont typeface="Teko Medium"/>
              <a:buNone/>
              <a:defRPr sz="2800" b="0" i="0" u="none" strike="noStrike" cap="none">
                <a:solidFill>
                  <a:srgbClr val="051357"/>
                </a:solidFill>
                <a:latin typeface="Teko Medium"/>
                <a:ea typeface="Teko Medium"/>
                <a:cs typeface="Teko Medium"/>
                <a:sym typeface="Teko Medium"/>
              </a:defRPr>
            </a:lvl3pPr>
            <a:lvl4pPr marR="0" lvl="3" algn="l" rtl="0">
              <a:lnSpc>
                <a:spcPct val="100000"/>
              </a:lnSpc>
              <a:spcBef>
                <a:spcPts val="0"/>
              </a:spcBef>
              <a:spcAft>
                <a:spcPts val="0"/>
              </a:spcAft>
              <a:buClr>
                <a:srgbClr val="051357"/>
              </a:buClr>
              <a:buSzPts val="2800"/>
              <a:buFont typeface="Teko Medium"/>
              <a:buNone/>
              <a:defRPr sz="2800" b="0" i="0" u="none" strike="noStrike" cap="none">
                <a:solidFill>
                  <a:srgbClr val="051357"/>
                </a:solidFill>
                <a:latin typeface="Teko Medium"/>
                <a:ea typeface="Teko Medium"/>
                <a:cs typeface="Teko Medium"/>
                <a:sym typeface="Teko Medium"/>
              </a:defRPr>
            </a:lvl4pPr>
            <a:lvl5pPr marR="0" lvl="4" algn="l" rtl="0">
              <a:lnSpc>
                <a:spcPct val="100000"/>
              </a:lnSpc>
              <a:spcBef>
                <a:spcPts val="0"/>
              </a:spcBef>
              <a:spcAft>
                <a:spcPts val="0"/>
              </a:spcAft>
              <a:buClr>
                <a:srgbClr val="051357"/>
              </a:buClr>
              <a:buSzPts val="2800"/>
              <a:buFont typeface="Teko Medium"/>
              <a:buNone/>
              <a:defRPr sz="2800" b="0" i="0" u="none" strike="noStrike" cap="none">
                <a:solidFill>
                  <a:srgbClr val="051357"/>
                </a:solidFill>
                <a:latin typeface="Teko Medium"/>
                <a:ea typeface="Teko Medium"/>
                <a:cs typeface="Teko Medium"/>
                <a:sym typeface="Teko Medium"/>
              </a:defRPr>
            </a:lvl5pPr>
            <a:lvl6pPr marR="0" lvl="5" algn="l" rtl="0">
              <a:lnSpc>
                <a:spcPct val="100000"/>
              </a:lnSpc>
              <a:spcBef>
                <a:spcPts val="0"/>
              </a:spcBef>
              <a:spcAft>
                <a:spcPts val="0"/>
              </a:spcAft>
              <a:buClr>
                <a:srgbClr val="051357"/>
              </a:buClr>
              <a:buSzPts val="2800"/>
              <a:buFont typeface="Teko Medium"/>
              <a:buNone/>
              <a:defRPr sz="2800" b="0" i="0" u="none" strike="noStrike" cap="none">
                <a:solidFill>
                  <a:srgbClr val="051357"/>
                </a:solidFill>
                <a:latin typeface="Teko Medium"/>
                <a:ea typeface="Teko Medium"/>
                <a:cs typeface="Teko Medium"/>
                <a:sym typeface="Teko Medium"/>
              </a:defRPr>
            </a:lvl6pPr>
            <a:lvl7pPr marR="0" lvl="6" algn="l" rtl="0">
              <a:lnSpc>
                <a:spcPct val="100000"/>
              </a:lnSpc>
              <a:spcBef>
                <a:spcPts val="0"/>
              </a:spcBef>
              <a:spcAft>
                <a:spcPts val="0"/>
              </a:spcAft>
              <a:buClr>
                <a:srgbClr val="051357"/>
              </a:buClr>
              <a:buSzPts val="2800"/>
              <a:buFont typeface="Teko Medium"/>
              <a:buNone/>
              <a:defRPr sz="2800" b="0" i="0" u="none" strike="noStrike" cap="none">
                <a:solidFill>
                  <a:srgbClr val="051357"/>
                </a:solidFill>
                <a:latin typeface="Teko Medium"/>
                <a:ea typeface="Teko Medium"/>
                <a:cs typeface="Teko Medium"/>
                <a:sym typeface="Teko Medium"/>
              </a:defRPr>
            </a:lvl7pPr>
            <a:lvl8pPr marR="0" lvl="7" algn="l" rtl="0">
              <a:lnSpc>
                <a:spcPct val="100000"/>
              </a:lnSpc>
              <a:spcBef>
                <a:spcPts val="0"/>
              </a:spcBef>
              <a:spcAft>
                <a:spcPts val="0"/>
              </a:spcAft>
              <a:buClr>
                <a:srgbClr val="051357"/>
              </a:buClr>
              <a:buSzPts val="2800"/>
              <a:buFont typeface="Teko Medium"/>
              <a:buNone/>
              <a:defRPr sz="2800" b="0" i="0" u="none" strike="noStrike" cap="none">
                <a:solidFill>
                  <a:srgbClr val="051357"/>
                </a:solidFill>
                <a:latin typeface="Teko Medium"/>
                <a:ea typeface="Teko Medium"/>
                <a:cs typeface="Teko Medium"/>
                <a:sym typeface="Teko Medium"/>
              </a:defRPr>
            </a:lvl8pPr>
            <a:lvl9pPr marR="0" lvl="8" algn="l" rtl="0">
              <a:lnSpc>
                <a:spcPct val="100000"/>
              </a:lnSpc>
              <a:spcBef>
                <a:spcPts val="0"/>
              </a:spcBef>
              <a:spcAft>
                <a:spcPts val="0"/>
              </a:spcAft>
              <a:buClr>
                <a:srgbClr val="051357"/>
              </a:buClr>
              <a:buSzPts val="2800"/>
              <a:buFont typeface="Teko Medium"/>
              <a:buNone/>
              <a:defRPr sz="2800" b="0" i="0" u="none" strike="noStrike" cap="none">
                <a:solidFill>
                  <a:srgbClr val="051357"/>
                </a:solidFill>
                <a:latin typeface="Teko Medium"/>
                <a:ea typeface="Teko Medium"/>
                <a:cs typeface="Teko Medium"/>
                <a:sym typeface="Teko Medium"/>
              </a:defRPr>
            </a:lvl9pPr>
          </a:lstStyle>
          <a:p>
            <a:pPr marL="457200" marR="0" lvl="0" indent="-304800" algn="l" defTabSz="914400" rtl="0" eaLnBrk="1" fontAlgn="auto" latinLnBrk="0" hangingPunct="1">
              <a:lnSpc>
                <a:spcPct val="100000"/>
              </a:lnSpc>
              <a:spcBef>
                <a:spcPts val="0"/>
              </a:spcBef>
              <a:spcAft>
                <a:spcPts val="0"/>
              </a:spcAft>
              <a:buClr>
                <a:srgbClr val="051357"/>
              </a:buClr>
              <a:buSzPts val="1200"/>
              <a:buFont typeface="Abel"/>
              <a:buChar char="●"/>
              <a:tabLst/>
              <a:defRPr/>
            </a:pPr>
            <a:r>
              <a:rPr kumimoji="0" lang="en-US" sz="1200" b="0" i="0" u="none" strike="noStrike" kern="0" cap="none" spc="0" normalizeH="0" baseline="0" noProof="0" dirty="0">
                <a:ln>
                  <a:noFill/>
                </a:ln>
                <a:solidFill>
                  <a:srgbClr val="051357"/>
                </a:solidFill>
                <a:effectLst/>
                <a:uLnTx/>
                <a:uFillTx/>
                <a:latin typeface="Abel"/>
                <a:ea typeface="Abel"/>
                <a:cs typeface="Abel"/>
                <a:sym typeface="Abel"/>
              </a:rPr>
              <a:t>Extra storage space (1TB)</a:t>
            </a:r>
          </a:p>
          <a:p>
            <a:pPr marL="457200" marR="0" lvl="0" indent="-304800" algn="l" defTabSz="914400" rtl="0" eaLnBrk="1" fontAlgn="auto" latinLnBrk="0" hangingPunct="1">
              <a:lnSpc>
                <a:spcPct val="100000"/>
              </a:lnSpc>
              <a:spcBef>
                <a:spcPts val="0"/>
              </a:spcBef>
              <a:spcAft>
                <a:spcPts val="0"/>
              </a:spcAft>
              <a:buClr>
                <a:srgbClr val="051357"/>
              </a:buClr>
              <a:buSzPts val="1200"/>
              <a:buFont typeface="Abel"/>
              <a:buChar char="●"/>
              <a:tabLst/>
              <a:defRPr/>
            </a:pPr>
            <a:r>
              <a:rPr kumimoji="0" lang="en-US" sz="1200" b="0" i="0" u="none" strike="noStrike" kern="0" cap="none" spc="0" normalizeH="0" baseline="0" noProof="0" dirty="0">
                <a:ln>
                  <a:noFill/>
                </a:ln>
                <a:solidFill>
                  <a:srgbClr val="051357"/>
                </a:solidFill>
                <a:effectLst/>
                <a:uLnTx/>
                <a:uFillTx/>
                <a:latin typeface="Abel"/>
                <a:ea typeface="Abel"/>
                <a:cs typeface="Abel"/>
                <a:sym typeface="Abel"/>
              </a:rPr>
              <a:t>Training Live and Video Sessions</a:t>
            </a:r>
          </a:p>
          <a:p>
            <a:pPr marL="457200" marR="0" lvl="0" indent="-304800" algn="l" defTabSz="914400" rtl="0" eaLnBrk="1" fontAlgn="auto" latinLnBrk="0" hangingPunct="1">
              <a:lnSpc>
                <a:spcPct val="100000"/>
              </a:lnSpc>
              <a:spcBef>
                <a:spcPts val="0"/>
              </a:spcBef>
              <a:spcAft>
                <a:spcPts val="0"/>
              </a:spcAft>
              <a:buClr>
                <a:srgbClr val="051357"/>
              </a:buClr>
              <a:buSzPts val="1200"/>
              <a:buFont typeface="Abel"/>
              <a:buChar char="●"/>
              <a:tabLst/>
              <a:defRPr/>
            </a:pPr>
            <a:r>
              <a:rPr kumimoji="0" lang="en-US" sz="1200" b="0" i="0" u="none" strike="noStrike" kern="0" cap="none" spc="0" normalizeH="0" baseline="0" noProof="0" dirty="0">
                <a:ln>
                  <a:noFill/>
                </a:ln>
                <a:solidFill>
                  <a:srgbClr val="051357"/>
                </a:solidFill>
                <a:effectLst/>
                <a:uLnTx/>
                <a:uFillTx/>
                <a:latin typeface="Abel"/>
                <a:ea typeface="Abel"/>
                <a:cs typeface="Abel"/>
                <a:sym typeface="Abel"/>
              </a:rPr>
              <a:t>Personalized objects </a:t>
            </a:r>
          </a:p>
        </p:txBody>
      </p:sp>
    </p:spTree>
    <p:extLst>
      <p:ext uri="{BB962C8B-B14F-4D97-AF65-F5344CB8AC3E}">
        <p14:creationId xmlns:p14="http://schemas.microsoft.com/office/powerpoint/2010/main" val="31708982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Google Shape;405;p23"/>
          <p:cNvSpPr txBox="1">
            <a:spLocks noGrp="1"/>
          </p:cNvSpPr>
          <p:nvPr>
            <p:ph type="ctrTitle"/>
          </p:nvPr>
        </p:nvSpPr>
        <p:spPr>
          <a:xfrm>
            <a:off x="4648662" y="400104"/>
            <a:ext cx="4389300" cy="560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s" sz="3200" dirty="0">
                <a:solidFill>
                  <a:srgbClr val="002060"/>
                </a:solidFill>
              </a:rPr>
              <a:t>SCALABILITY</a:t>
            </a:r>
            <a:endParaRPr sz="3200" dirty="0">
              <a:solidFill>
                <a:srgbClr val="002060"/>
              </a:solidFill>
            </a:endParaRPr>
          </a:p>
        </p:txBody>
      </p:sp>
      <p:sp>
        <p:nvSpPr>
          <p:cNvPr id="412" name="Google Shape;412;p23"/>
          <p:cNvSpPr txBox="1">
            <a:spLocks noGrp="1"/>
          </p:cNvSpPr>
          <p:nvPr>
            <p:ph type="ctrTitle" idx="4294967295"/>
          </p:nvPr>
        </p:nvSpPr>
        <p:spPr>
          <a:xfrm>
            <a:off x="3701318" y="2145309"/>
            <a:ext cx="1452000" cy="715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sz="1600" b="1" dirty="0">
                <a:solidFill>
                  <a:srgbClr val="051357"/>
                </a:solidFill>
                <a:latin typeface="Abel"/>
                <a:ea typeface="Abel"/>
                <a:cs typeface="Abel"/>
                <a:sym typeface="Abel"/>
              </a:rPr>
              <a:t>Cloud-based infrastructure</a:t>
            </a:r>
            <a:endParaRPr sz="1600" b="1" dirty="0">
              <a:solidFill>
                <a:srgbClr val="051357"/>
              </a:solidFill>
              <a:latin typeface="Abel"/>
              <a:ea typeface="Abel"/>
              <a:cs typeface="Abel"/>
              <a:sym typeface="Abel"/>
            </a:endParaRPr>
          </a:p>
        </p:txBody>
      </p:sp>
      <p:sp>
        <p:nvSpPr>
          <p:cNvPr id="422" name="Google Shape;422;p23"/>
          <p:cNvSpPr/>
          <p:nvPr/>
        </p:nvSpPr>
        <p:spPr>
          <a:xfrm>
            <a:off x="4786031" y="3357200"/>
            <a:ext cx="240465" cy="231296"/>
          </a:xfrm>
          <a:custGeom>
            <a:avLst/>
            <a:gdLst/>
            <a:ahLst/>
            <a:cxnLst/>
            <a:rect l="l" t="t" r="r" b="b"/>
            <a:pathLst>
              <a:path w="20089" h="19323" extrusionOk="0">
                <a:moveTo>
                  <a:pt x="4477" y="1134"/>
                </a:moveTo>
                <a:cubicBezTo>
                  <a:pt x="4624" y="1134"/>
                  <a:pt x="4765" y="1194"/>
                  <a:pt x="4868" y="1300"/>
                </a:cubicBezTo>
                <a:lnTo>
                  <a:pt x="7268" y="3694"/>
                </a:lnTo>
                <a:cubicBezTo>
                  <a:pt x="7489" y="3915"/>
                  <a:pt x="7489" y="4271"/>
                  <a:pt x="7268" y="4494"/>
                </a:cubicBezTo>
                <a:lnTo>
                  <a:pt x="6870" y="4893"/>
                </a:lnTo>
                <a:lnTo>
                  <a:pt x="3669" y="1692"/>
                </a:lnTo>
                <a:lnTo>
                  <a:pt x="4068" y="1300"/>
                </a:lnTo>
                <a:cubicBezTo>
                  <a:pt x="4173" y="1191"/>
                  <a:pt x="4315" y="1134"/>
                  <a:pt x="4466" y="1134"/>
                </a:cubicBezTo>
                <a:cubicBezTo>
                  <a:pt x="4470" y="1134"/>
                  <a:pt x="4473" y="1134"/>
                  <a:pt x="4477" y="1134"/>
                </a:cubicBezTo>
                <a:close/>
                <a:moveTo>
                  <a:pt x="15822" y="12484"/>
                </a:moveTo>
                <a:cubicBezTo>
                  <a:pt x="15973" y="12484"/>
                  <a:pt x="16118" y="12544"/>
                  <a:pt x="16224" y="12650"/>
                </a:cubicBezTo>
                <a:lnTo>
                  <a:pt x="18624" y="15053"/>
                </a:lnTo>
                <a:cubicBezTo>
                  <a:pt x="18845" y="15274"/>
                  <a:pt x="18845" y="15633"/>
                  <a:pt x="18624" y="15854"/>
                </a:cubicBezTo>
                <a:lnTo>
                  <a:pt x="18226" y="16255"/>
                </a:lnTo>
                <a:lnTo>
                  <a:pt x="15022" y="13051"/>
                </a:lnTo>
                <a:lnTo>
                  <a:pt x="15421" y="12650"/>
                </a:lnTo>
                <a:cubicBezTo>
                  <a:pt x="15526" y="12544"/>
                  <a:pt x="15671" y="12484"/>
                  <a:pt x="15822" y="12484"/>
                </a:cubicBezTo>
                <a:close/>
                <a:moveTo>
                  <a:pt x="2881" y="2508"/>
                </a:moveTo>
                <a:lnTo>
                  <a:pt x="6073" y="5699"/>
                </a:lnTo>
                <a:cubicBezTo>
                  <a:pt x="5227" y="6656"/>
                  <a:pt x="5275" y="8103"/>
                  <a:pt x="6175" y="9005"/>
                </a:cubicBezTo>
                <a:lnTo>
                  <a:pt x="10910" y="13743"/>
                </a:lnTo>
                <a:cubicBezTo>
                  <a:pt x="11379" y="14214"/>
                  <a:pt x="11998" y="14451"/>
                  <a:pt x="12618" y="14451"/>
                </a:cubicBezTo>
                <a:cubicBezTo>
                  <a:pt x="13188" y="14451"/>
                  <a:pt x="13758" y="14252"/>
                  <a:pt x="14216" y="13849"/>
                </a:cubicBezTo>
                <a:lnTo>
                  <a:pt x="17408" y="17040"/>
                </a:lnTo>
                <a:cubicBezTo>
                  <a:pt x="16480" y="17810"/>
                  <a:pt x="15350" y="18190"/>
                  <a:pt x="14222" y="18190"/>
                </a:cubicBezTo>
                <a:cubicBezTo>
                  <a:pt x="12939" y="18190"/>
                  <a:pt x="11660" y="17697"/>
                  <a:pt x="10689" y="16726"/>
                </a:cubicBezTo>
                <a:lnTo>
                  <a:pt x="10692" y="16726"/>
                </a:lnTo>
                <a:lnTo>
                  <a:pt x="3192" y="9226"/>
                </a:lnTo>
                <a:cubicBezTo>
                  <a:pt x="1371" y="7402"/>
                  <a:pt x="1235" y="4491"/>
                  <a:pt x="2881" y="2508"/>
                </a:cubicBezTo>
                <a:close/>
                <a:moveTo>
                  <a:pt x="4468" y="1"/>
                </a:moveTo>
                <a:cubicBezTo>
                  <a:pt x="4034" y="1"/>
                  <a:pt x="3600" y="166"/>
                  <a:pt x="3267" y="497"/>
                </a:cubicBezTo>
                <a:lnTo>
                  <a:pt x="2473" y="1285"/>
                </a:lnTo>
                <a:lnTo>
                  <a:pt x="2464" y="1294"/>
                </a:lnTo>
                <a:lnTo>
                  <a:pt x="2458" y="1300"/>
                </a:lnTo>
                <a:lnTo>
                  <a:pt x="2392" y="1366"/>
                </a:lnTo>
                <a:cubicBezTo>
                  <a:pt x="0" y="3758"/>
                  <a:pt x="0" y="7635"/>
                  <a:pt x="2392" y="10026"/>
                </a:cubicBezTo>
                <a:lnTo>
                  <a:pt x="9889" y="17529"/>
                </a:lnTo>
                <a:cubicBezTo>
                  <a:pt x="11086" y="18725"/>
                  <a:pt x="12654" y="19323"/>
                  <a:pt x="14222" y="19323"/>
                </a:cubicBezTo>
                <a:cubicBezTo>
                  <a:pt x="15789" y="19323"/>
                  <a:pt x="17356" y="18725"/>
                  <a:pt x="18552" y="17529"/>
                </a:cubicBezTo>
                <a:lnTo>
                  <a:pt x="18624" y="17457"/>
                </a:lnTo>
                <a:lnTo>
                  <a:pt x="19425" y="16657"/>
                </a:lnTo>
                <a:cubicBezTo>
                  <a:pt x="20089" y="15992"/>
                  <a:pt x="20089" y="14917"/>
                  <a:pt x="19425" y="14253"/>
                </a:cubicBezTo>
                <a:lnTo>
                  <a:pt x="17024" y="11850"/>
                </a:lnTo>
                <a:cubicBezTo>
                  <a:pt x="16692" y="11518"/>
                  <a:pt x="16257" y="11352"/>
                  <a:pt x="15822" y="11352"/>
                </a:cubicBezTo>
                <a:cubicBezTo>
                  <a:pt x="15388" y="11352"/>
                  <a:pt x="14953" y="11518"/>
                  <a:pt x="14621" y="11850"/>
                </a:cubicBezTo>
                <a:lnTo>
                  <a:pt x="13820" y="12650"/>
                </a:lnTo>
                <a:lnTo>
                  <a:pt x="13531" y="12943"/>
                </a:lnTo>
                <a:cubicBezTo>
                  <a:pt x="13278" y="13193"/>
                  <a:pt x="12949" y="13319"/>
                  <a:pt x="12620" y="13319"/>
                </a:cubicBezTo>
                <a:cubicBezTo>
                  <a:pt x="12291" y="13319"/>
                  <a:pt x="11962" y="13193"/>
                  <a:pt x="11710" y="12943"/>
                </a:cubicBezTo>
                <a:lnTo>
                  <a:pt x="6978" y="8205"/>
                </a:lnTo>
                <a:cubicBezTo>
                  <a:pt x="6474" y="7704"/>
                  <a:pt x="6474" y="6889"/>
                  <a:pt x="6978" y="6385"/>
                </a:cubicBezTo>
                <a:lnTo>
                  <a:pt x="7268" y="6095"/>
                </a:lnTo>
                <a:lnTo>
                  <a:pt x="8068" y="5294"/>
                </a:lnTo>
                <a:cubicBezTo>
                  <a:pt x="8733" y="4630"/>
                  <a:pt x="8733" y="3555"/>
                  <a:pt x="8068" y="2891"/>
                </a:cubicBezTo>
                <a:lnTo>
                  <a:pt x="5668" y="497"/>
                </a:lnTo>
                <a:cubicBezTo>
                  <a:pt x="5336" y="166"/>
                  <a:pt x="4902" y="1"/>
                  <a:pt x="4468" y="1"/>
                </a:cubicBezTo>
                <a:close/>
              </a:path>
            </a:pathLst>
          </a:custGeom>
          <a:solidFill>
            <a:srgbClr val="F3F3F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435D74"/>
              </a:solidFill>
              <a:effectLst/>
              <a:uLnTx/>
              <a:uFillTx/>
              <a:latin typeface="Arial"/>
              <a:cs typeface="Arial"/>
              <a:sym typeface="Arial"/>
            </a:endParaRPr>
          </a:p>
        </p:txBody>
      </p:sp>
      <p:grpSp>
        <p:nvGrpSpPr>
          <p:cNvPr id="426" name="Google Shape;426;p23"/>
          <p:cNvGrpSpPr/>
          <p:nvPr/>
        </p:nvGrpSpPr>
        <p:grpSpPr>
          <a:xfrm>
            <a:off x="5754522" y="2421861"/>
            <a:ext cx="234349" cy="231344"/>
            <a:chOff x="6238300" y="1426975"/>
            <a:chExt cx="489450" cy="483175"/>
          </a:xfrm>
        </p:grpSpPr>
        <p:sp>
          <p:nvSpPr>
            <p:cNvPr id="427" name="Google Shape;427;p23"/>
            <p:cNvSpPr/>
            <p:nvPr/>
          </p:nvSpPr>
          <p:spPr>
            <a:xfrm>
              <a:off x="6238300" y="1426975"/>
              <a:ext cx="489450" cy="483175"/>
            </a:xfrm>
            <a:custGeom>
              <a:avLst/>
              <a:gdLst/>
              <a:ahLst/>
              <a:cxnLst/>
              <a:rect l="l" t="t" r="r" b="b"/>
              <a:pathLst>
                <a:path w="19578" h="19327" extrusionOk="0">
                  <a:moveTo>
                    <a:pt x="16109" y="2267"/>
                  </a:moveTo>
                  <a:lnTo>
                    <a:pt x="16109" y="4803"/>
                  </a:lnTo>
                  <a:lnTo>
                    <a:pt x="14977" y="3831"/>
                  </a:lnTo>
                  <a:lnTo>
                    <a:pt x="14977" y="2267"/>
                  </a:lnTo>
                  <a:close/>
                  <a:moveTo>
                    <a:pt x="9880" y="1135"/>
                  </a:moveTo>
                  <a:cubicBezTo>
                    <a:pt x="10011" y="1135"/>
                    <a:pt x="10142" y="1181"/>
                    <a:pt x="10248" y="1274"/>
                  </a:cubicBezTo>
                  <a:lnTo>
                    <a:pt x="18174" y="8067"/>
                  </a:lnTo>
                  <a:cubicBezTo>
                    <a:pt x="18413" y="8270"/>
                    <a:pt x="18440" y="8626"/>
                    <a:pt x="18238" y="8864"/>
                  </a:cubicBezTo>
                  <a:lnTo>
                    <a:pt x="18238" y="8861"/>
                  </a:lnTo>
                  <a:cubicBezTo>
                    <a:pt x="18129" y="8988"/>
                    <a:pt x="17972" y="9061"/>
                    <a:pt x="17809" y="9061"/>
                  </a:cubicBezTo>
                  <a:cubicBezTo>
                    <a:pt x="17673" y="9061"/>
                    <a:pt x="17540" y="9012"/>
                    <a:pt x="17440" y="8925"/>
                  </a:cubicBezTo>
                  <a:lnTo>
                    <a:pt x="10251" y="2762"/>
                  </a:lnTo>
                  <a:cubicBezTo>
                    <a:pt x="10145" y="2672"/>
                    <a:pt x="10014" y="2626"/>
                    <a:pt x="9883" y="2626"/>
                  </a:cubicBezTo>
                  <a:cubicBezTo>
                    <a:pt x="9751" y="2626"/>
                    <a:pt x="9620" y="2672"/>
                    <a:pt x="9514" y="2762"/>
                  </a:cubicBezTo>
                  <a:lnTo>
                    <a:pt x="2687" y="8553"/>
                  </a:lnTo>
                  <a:cubicBezTo>
                    <a:pt x="2657" y="8575"/>
                    <a:pt x="2633" y="8596"/>
                    <a:pt x="2609" y="8623"/>
                  </a:cubicBezTo>
                  <a:lnTo>
                    <a:pt x="2250" y="8925"/>
                  </a:lnTo>
                  <a:cubicBezTo>
                    <a:pt x="2142" y="9016"/>
                    <a:pt x="2012" y="9060"/>
                    <a:pt x="1882" y="9060"/>
                  </a:cubicBezTo>
                  <a:cubicBezTo>
                    <a:pt x="1723" y="9060"/>
                    <a:pt x="1565" y="8994"/>
                    <a:pt x="1452" y="8864"/>
                  </a:cubicBezTo>
                  <a:cubicBezTo>
                    <a:pt x="1250" y="8629"/>
                    <a:pt x="1274" y="8273"/>
                    <a:pt x="1510" y="8067"/>
                  </a:cubicBezTo>
                  <a:lnTo>
                    <a:pt x="9511" y="1274"/>
                  </a:lnTo>
                  <a:cubicBezTo>
                    <a:pt x="9617" y="1181"/>
                    <a:pt x="9748" y="1135"/>
                    <a:pt x="9880" y="1135"/>
                  </a:cubicBezTo>
                  <a:close/>
                  <a:moveTo>
                    <a:pt x="12147" y="13665"/>
                  </a:moveTo>
                  <a:lnTo>
                    <a:pt x="12147" y="18195"/>
                  </a:lnTo>
                  <a:lnTo>
                    <a:pt x="7543" y="18195"/>
                  </a:lnTo>
                  <a:lnTo>
                    <a:pt x="7543" y="13665"/>
                  </a:lnTo>
                  <a:close/>
                  <a:moveTo>
                    <a:pt x="9883" y="3937"/>
                  </a:moveTo>
                  <a:lnTo>
                    <a:pt x="16109" y="9275"/>
                  </a:lnTo>
                  <a:lnTo>
                    <a:pt x="16109" y="18195"/>
                  </a:lnTo>
                  <a:lnTo>
                    <a:pt x="13280" y="18195"/>
                  </a:lnTo>
                  <a:lnTo>
                    <a:pt x="13280" y="13101"/>
                  </a:lnTo>
                  <a:cubicBezTo>
                    <a:pt x="13280" y="12787"/>
                    <a:pt x="13026" y="12533"/>
                    <a:pt x="12712" y="12533"/>
                  </a:cubicBezTo>
                  <a:lnTo>
                    <a:pt x="6975" y="12533"/>
                  </a:lnTo>
                  <a:cubicBezTo>
                    <a:pt x="6661" y="12533"/>
                    <a:pt x="6410" y="12787"/>
                    <a:pt x="6410" y="13101"/>
                  </a:cubicBezTo>
                  <a:lnTo>
                    <a:pt x="6410" y="18195"/>
                  </a:lnTo>
                  <a:lnTo>
                    <a:pt x="3578" y="18195"/>
                  </a:lnTo>
                  <a:lnTo>
                    <a:pt x="3578" y="9281"/>
                  </a:lnTo>
                  <a:lnTo>
                    <a:pt x="9883" y="3937"/>
                  </a:lnTo>
                  <a:close/>
                  <a:moveTo>
                    <a:pt x="9883" y="0"/>
                  </a:moveTo>
                  <a:cubicBezTo>
                    <a:pt x="9489" y="0"/>
                    <a:pt x="9095" y="137"/>
                    <a:pt x="8778" y="410"/>
                  </a:cubicBezTo>
                  <a:lnTo>
                    <a:pt x="773" y="7204"/>
                  </a:lnTo>
                  <a:cubicBezTo>
                    <a:pt x="154" y="7738"/>
                    <a:pt x="0" y="8635"/>
                    <a:pt x="411" y="9345"/>
                  </a:cubicBezTo>
                  <a:cubicBezTo>
                    <a:pt x="720" y="9881"/>
                    <a:pt x="1289" y="10193"/>
                    <a:pt x="1882" y="10193"/>
                  </a:cubicBezTo>
                  <a:cubicBezTo>
                    <a:pt x="2070" y="10193"/>
                    <a:pt x="2261" y="10162"/>
                    <a:pt x="2446" y="10096"/>
                  </a:cubicBezTo>
                  <a:lnTo>
                    <a:pt x="2446" y="18762"/>
                  </a:lnTo>
                  <a:cubicBezTo>
                    <a:pt x="2446" y="19073"/>
                    <a:pt x="2699" y="19327"/>
                    <a:pt x="3010" y="19327"/>
                  </a:cubicBezTo>
                  <a:lnTo>
                    <a:pt x="16673" y="19327"/>
                  </a:lnTo>
                  <a:cubicBezTo>
                    <a:pt x="16987" y="19327"/>
                    <a:pt x="17241" y="19073"/>
                    <a:pt x="17241" y="18762"/>
                  </a:cubicBezTo>
                  <a:lnTo>
                    <a:pt x="17241" y="10096"/>
                  </a:lnTo>
                  <a:cubicBezTo>
                    <a:pt x="17431" y="10163"/>
                    <a:pt x="17623" y="10195"/>
                    <a:pt x="17809" y="10195"/>
                  </a:cubicBezTo>
                  <a:cubicBezTo>
                    <a:pt x="18756" y="10195"/>
                    <a:pt x="19578" y="9388"/>
                    <a:pt x="19500" y="8363"/>
                  </a:cubicBezTo>
                  <a:cubicBezTo>
                    <a:pt x="19466" y="7913"/>
                    <a:pt x="19255" y="7497"/>
                    <a:pt x="18914" y="7204"/>
                  </a:cubicBezTo>
                  <a:lnTo>
                    <a:pt x="17241" y="5770"/>
                  </a:lnTo>
                  <a:lnTo>
                    <a:pt x="17241" y="1702"/>
                  </a:lnTo>
                  <a:cubicBezTo>
                    <a:pt x="17241" y="1388"/>
                    <a:pt x="16987" y="1135"/>
                    <a:pt x="16676" y="1135"/>
                  </a:cubicBezTo>
                  <a:lnTo>
                    <a:pt x="14412" y="1135"/>
                  </a:lnTo>
                  <a:cubicBezTo>
                    <a:pt x="14098" y="1135"/>
                    <a:pt x="13844" y="1388"/>
                    <a:pt x="13844" y="1702"/>
                  </a:cubicBezTo>
                  <a:lnTo>
                    <a:pt x="13844" y="2862"/>
                  </a:lnTo>
                  <a:lnTo>
                    <a:pt x="10988" y="410"/>
                  </a:lnTo>
                  <a:cubicBezTo>
                    <a:pt x="10671" y="137"/>
                    <a:pt x="10277" y="0"/>
                    <a:pt x="9883" y="0"/>
                  </a:cubicBezTo>
                  <a:close/>
                </a:path>
              </a:pathLst>
            </a:custGeom>
            <a:solidFill>
              <a:srgbClr val="F3F3F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435D74"/>
                </a:solidFill>
                <a:effectLst/>
                <a:uLnTx/>
                <a:uFillTx/>
                <a:latin typeface="Arial"/>
                <a:cs typeface="Arial"/>
                <a:sym typeface="Arial"/>
              </a:endParaRPr>
            </a:p>
          </p:txBody>
        </p:sp>
        <p:sp>
          <p:nvSpPr>
            <p:cNvPr id="428" name="Google Shape;428;p23"/>
            <p:cNvSpPr/>
            <p:nvPr/>
          </p:nvSpPr>
          <p:spPr>
            <a:xfrm>
              <a:off x="6426850" y="1596875"/>
              <a:ext cx="115150" cy="113250"/>
            </a:xfrm>
            <a:custGeom>
              <a:avLst/>
              <a:gdLst/>
              <a:ahLst/>
              <a:cxnLst/>
              <a:rect l="l" t="t" r="r" b="b"/>
              <a:pathLst>
                <a:path w="4606" h="4530" extrusionOk="0">
                  <a:moveTo>
                    <a:pt x="3473" y="1132"/>
                  </a:moveTo>
                  <a:lnTo>
                    <a:pt x="3473" y="3397"/>
                  </a:lnTo>
                  <a:lnTo>
                    <a:pt x="1133" y="3397"/>
                  </a:lnTo>
                  <a:lnTo>
                    <a:pt x="1133" y="1132"/>
                  </a:lnTo>
                  <a:close/>
                  <a:moveTo>
                    <a:pt x="565" y="0"/>
                  </a:moveTo>
                  <a:cubicBezTo>
                    <a:pt x="251" y="0"/>
                    <a:pt x="1" y="254"/>
                    <a:pt x="1" y="568"/>
                  </a:cubicBezTo>
                  <a:lnTo>
                    <a:pt x="1" y="3965"/>
                  </a:lnTo>
                  <a:cubicBezTo>
                    <a:pt x="1" y="4276"/>
                    <a:pt x="251" y="4529"/>
                    <a:pt x="565" y="4529"/>
                  </a:cubicBezTo>
                  <a:lnTo>
                    <a:pt x="4038" y="4529"/>
                  </a:lnTo>
                  <a:cubicBezTo>
                    <a:pt x="4352" y="4529"/>
                    <a:pt x="4605" y="4276"/>
                    <a:pt x="4605" y="3965"/>
                  </a:cubicBezTo>
                  <a:lnTo>
                    <a:pt x="4605" y="568"/>
                  </a:lnTo>
                  <a:cubicBezTo>
                    <a:pt x="4605" y="254"/>
                    <a:pt x="4352" y="0"/>
                    <a:pt x="4038" y="0"/>
                  </a:cubicBezTo>
                  <a:close/>
                </a:path>
              </a:pathLst>
            </a:custGeom>
            <a:solidFill>
              <a:srgbClr val="F3F3F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435D74"/>
                </a:solidFill>
                <a:effectLst/>
                <a:uLnTx/>
                <a:uFillTx/>
                <a:latin typeface="Arial"/>
                <a:cs typeface="Arial"/>
                <a:sym typeface="Arial"/>
              </a:endParaRPr>
            </a:p>
          </p:txBody>
        </p:sp>
        <p:sp>
          <p:nvSpPr>
            <p:cNvPr id="429" name="Google Shape;429;p23"/>
            <p:cNvSpPr/>
            <p:nvPr/>
          </p:nvSpPr>
          <p:spPr>
            <a:xfrm>
              <a:off x="6485350" y="1796900"/>
              <a:ext cx="28325" cy="28325"/>
            </a:xfrm>
            <a:custGeom>
              <a:avLst/>
              <a:gdLst/>
              <a:ahLst/>
              <a:cxnLst/>
              <a:rect l="l" t="t" r="r" b="b"/>
              <a:pathLst>
                <a:path w="1133" h="1133" extrusionOk="0">
                  <a:moveTo>
                    <a:pt x="565" y="1"/>
                  </a:moveTo>
                  <a:cubicBezTo>
                    <a:pt x="251" y="1"/>
                    <a:pt x="1" y="254"/>
                    <a:pt x="1" y="568"/>
                  </a:cubicBezTo>
                  <a:cubicBezTo>
                    <a:pt x="1" y="879"/>
                    <a:pt x="251" y="1133"/>
                    <a:pt x="565" y="1133"/>
                  </a:cubicBezTo>
                  <a:cubicBezTo>
                    <a:pt x="879" y="1133"/>
                    <a:pt x="1133" y="879"/>
                    <a:pt x="1133" y="568"/>
                  </a:cubicBezTo>
                  <a:cubicBezTo>
                    <a:pt x="1133" y="254"/>
                    <a:pt x="879" y="1"/>
                    <a:pt x="565" y="1"/>
                  </a:cubicBezTo>
                  <a:close/>
                </a:path>
              </a:pathLst>
            </a:custGeom>
            <a:solidFill>
              <a:srgbClr val="F3F3F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435D74"/>
                </a:solidFill>
                <a:effectLst/>
                <a:uLnTx/>
                <a:uFillTx/>
                <a:latin typeface="Arial"/>
                <a:cs typeface="Arial"/>
                <a:sym typeface="Arial"/>
              </a:endParaRPr>
            </a:p>
          </p:txBody>
        </p:sp>
      </p:grpSp>
      <p:cxnSp>
        <p:nvCxnSpPr>
          <p:cNvPr id="431" name="Google Shape;431;p23"/>
          <p:cNvCxnSpPr>
            <a:cxnSpLocks/>
            <a:endCxn id="432" idx="2"/>
          </p:cNvCxnSpPr>
          <p:nvPr/>
        </p:nvCxnSpPr>
        <p:spPr>
          <a:xfrm flipV="1">
            <a:off x="5358328" y="2003199"/>
            <a:ext cx="43246" cy="1354001"/>
          </a:xfrm>
          <a:prstGeom prst="straightConnector1">
            <a:avLst/>
          </a:prstGeom>
          <a:noFill/>
          <a:ln w="19050" cap="flat" cmpd="sng">
            <a:solidFill>
              <a:srgbClr val="051357"/>
            </a:solidFill>
            <a:prstDash val="solid"/>
            <a:round/>
            <a:headEnd type="none" w="med" len="med"/>
            <a:tailEnd type="none" w="med" len="med"/>
          </a:ln>
        </p:spPr>
      </p:cxnSp>
      <p:sp>
        <p:nvSpPr>
          <p:cNvPr id="432" name="Google Shape;432;p23"/>
          <p:cNvSpPr/>
          <p:nvPr/>
        </p:nvSpPr>
        <p:spPr>
          <a:xfrm>
            <a:off x="4399701" y="934693"/>
            <a:ext cx="2003746" cy="1068506"/>
          </a:xfrm>
          <a:prstGeom prst="rect">
            <a:avLst/>
          </a:prstGeom>
          <a:noFill/>
          <a:ln w="19050" cap="flat" cmpd="sng">
            <a:solidFill>
              <a:srgbClr val="051357"/>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3" name="Picture 2" descr="Logo&#10;&#10;Description automatically generated">
            <a:extLst>
              <a:ext uri="{FF2B5EF4-FFF2-40B4-BE49-F238E27FC236}">
                <a16:creationId xmlns:a16="http://schemas.microsoft.com/office/drawing/2014/main" id="{C1F35456-3D5E-E0CB-70F6-D9F59786ED01}"/>
              </a:ext>
            </a:extLst>
          </p:cNvPr>
          <p:cNvPicPr>
            <a:picLocks noChangeAspect="1"/>
          </p:cNvPicPr>
          <p:nvPr/>
        </p:nvPicPr>
        <p:blipFill>
          <a:blip r:embed="rId3"/>
          <a:stretch>
            <a:fillRect/>
          </a:stretch>
        </p:blipFill>
        <p:spPr>
          <a:xfrm>
            <a:off x="4648662" y="1002352"/>
            <a:ext cx="1505823" cy="1003629"/>
          </a:xfrm>
          <a:prstGeom prst="rect">
            <a:avLst/>
          </a:prstGeom>
        </p:spPr>
      </p:pic>
      <p:pic>
        <p:nvPicPr>
          <p:cNvPr id="6" name="Picture 5" descr="Icon&#10;&#10;Description automatically generated">
            <a:extLst>
              <a:ext uri="{FF2B5EF4-FFF2-40B4-BE49-F238E27FC236}">
                <a16:creationId xmlns:a16="http://schemas.microsoft.com/office/drawing/2014/main" id="{40153730-4552-B7EA-8654-4AA4B05AAF97}"/>
              </a:ext>
            </a:extLst>
          </p:cNvPr>
          <p:cNvPicPr>
            <a:picLocks noChangeAspect="1"/>
          </p:cNvPicPr>
          <p:nvPr/>
        </p:nvPicPr>
        <p:blipFill>
          <a:blip r:embed="rId4"/>
          <a:stretch>
            <a:fillRect/>
          </a:stretch>
        </p:blipFill>
        <p:spPr>
          <a:xfrm>
            <a:off x="3147036" y="2090189"/>
            <a:ext cx="685249" cy="836853"/>
          </a:xfrm>
          <a:prstGeom prst="rect">
            <a:avLst/>
          </a:prstGeom>
        </p:spPr>
      </p:pic>
      <p:pic>
        <p:nvPicPr>
          <p:cNvPr id="8" name="Picture 7" descr="Icon&#10;&#10;Description automatically generated">
            <a:extLst>
              <a:ext uri="{FF2B5EF4-FFF2-40B4-BE49-F238E27FC236}">
                <a16:creationId xmlns:a16="http://schemas.microsoft.com/office/drawing/2014/main" id="{AE8C8927-6E4E-A1CF-97F4-4FAD97FEC769}"/>
              </a:ext>
            </a:extLst>
          </p:cNvPr>
          <p:cNvPicPr>
            <a:picLocks noChangeAspect="1"/>
          </p:cNvPicPr>
          <p:nvPr/>
        </p:nvPicPr>
        <p:blipFill>
          <a:blip r:embed="rId5"/>
          <a:stretch>
            <a:fillRect/>
          </a:stretch>
        </p:blipFill>
        <p:spPr>
          <a:xfrm>
            <a:off x="7017835" y="2168308"/>
            <a:ext cx="715801" cy="715801"/>
          </a:xfrm>
          <a:prstGeom prst="rect">
            <a:avLst/>
          </a:prstGeom>
        </p:spPr>
      </p:pic>
      <p:sp>
        <p:nvSpPr>
          <p:cNvPr id="9" name="Google Shape;412;p23">
            <a:extLst>
              <a:ext uri="{FF2B5EF4-FFF2-40B4-BE49-F238E27FC236}">
                <a16:creationId xmlns:a16="http://schemas.microsoft.com/office/drawing/2014/main" id="{F20ACEC1-3135-FF61-5E72-98166DDE49B0}"/>
              </a:ext>
            </a:extLst>
          </p:cNvPr>
          <p:cNvSpPr txBox="1">
            <a:spLocks/>
          </p:cNvSpPr>
          <p:nvPr/>
        </p:nvSpPr>
        <p:spPr>
          <a:xfrm>
            <a:off x="5649831" y="2168308"/>
            <a:ext cx="1452000" cy="715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51357"/>
              </a:buClr>
              <a:buSzPts val="2800"/>
              <a:buFont typeface="Teko Medium"/>
              <a:buNone/>
              <a:defRPr sz="2800" b="0" i="0" u="none" strike="noStrike" cap="none">
                <a:solidFill>
                  <a:srgbClr val="051357"/>
                </a:solidFill>
                <a:latin typeface="Teko Medium"/>
                <a:ea typeface="Teko Medium"/>
                <a:cs typeface="Teko Medium"/>
                <a:sym typeface="Teko Medium"/>
              </a:defRPr>
            </a:lvl1pPr>
            <a:lvl2pPr marR="0" lvl="1" algn="l" rtl="0">
              <a:lnSpc>
                <a:spcPct val="100000"/>
              </a:lnSpc>
              <a:spcBef>
                <a:spcPts val="0"/>
              </a:spcBef>
              <a:spcAft>
                <a:spcPts val="0"/>
              </a:spcAft>
              <a:buClr>
                <a:srgbClr val="051357"/>
              </a:buClr>
              <a:buSzPts val="2800"/>
              <a:buFont typeface="Teko Medium"/>
              <a:buNone/>
              <a:defRPr sz="2800" b="0" i="0" u="none" strike="noStrike" cap="none">
                <a:solidFill>
                  <a:srgbClr val="051357"/>
                </a:solidFill>
                <a:latin typeface="Teko Medium"/>
                <a:ea typeface="Teko Medium"/>
                <a:cs typeface="Teko Medium"/>
                <a:sym typeface="Teko Medium"/>
              </a:defRPr>
            </a:lvl2pPr>
            <a:lvl3pPr marR="0" lvl="2" algn="l" rtl="0">
              <a:lnSpc>
                <a:spcPct val="100000"/>
              </a:lnSpc>
              <a:spcBef>
                <a:spcPts val="0"/>
              </a:spcBef>
              <a:spcAft>
                <a:spcPts val="0"/>
              </a:spcAft>
              <a:buClr>
                <a:srgbClr val="051357"/>
              </a:buClr>
              <a:buSzPts val="2800"/>
              <a:buFont typeface="Teko Medium"/>
              <a:buNone/>
              <a:defRPr sz="2800" b="0" i="0" u="none" strike="noStrike" cap="none">
                <a:solidFill>
                  <a:srgbClr val="051357"/>
                </a:solidFill>
                <a:latin typeface="Teko Medium"/>
                <a:ea typeface="Teko Medium"/>
                <a:cs typeface="Teko Medium"/>
                <a:sym typeface="Teko Medium"/>
              </a:defRPr>
            </a:lvl3pPr>
            <a:lvl4pPr marR="0" lvl="3" algn="l" rtl="0">
              <a:lnSpc>
                <a:spcPct val="100000"/>
              </a:lnSpc>
              <a:spcBef>
                <a:spcPts val="0"/>
              </a:spcBef>
              <a:spcAft>
                <a:spcPts val="0"/>
              </a:spcAft>
              <a:buClr>
                <a:srgbClr val="051357"/>
              </a:buClr>
              <a:buSzPts val="2800"/>
              <a:buFont typeface="Teko Medium"/>
              <a:buNone/>
              <a:defRPr sz="2800" b="0" i="0" u="none" strike="noStrike" cap="none">
                <a:solidFill>
                  <a:srgbClr val="051357"/>
                </a:solidFill>
                <a:latin typeface="Teko Medium"/>
                <a:ea typeface="Teko Medium"/>
                <a:cs typeface="Teko Medium"/>
                <a:sym typeface="Teko Medium"/>
              </a:defRPr>
            </a:lvl4pPr>
            <a:lvl5pPr marR="0" lvl="4" algn="l" rtl="0">
              <a:lnSpc>
                <a:spcPct val="100000"/>
              </a:lnSpc>
              <a:spcBef>
                <a:spcPts val="0"/>
              </a:spcBef>
              <a:spcAft>
                <a:spcPts val="0"/>
              </a:spcAft>
              <a:buClr>
                <a:srgbClr val="051357"/>
              </a:buClr>
              <a:buSzPts val="2800"/>
              <a:buFont typeface="Teko Medium"/>
              <a:buNone/>
              <a:defRPr sz="2800" b="0" i="0" u="none" strike="noStrike" cap="none">
                <a:solidFill>
                  <a:srgbClr val="051357"/>
                </a:solidFill>
                <a:latin typeface="Teko Medium"/>
                <a:ea typeface="Teko Medium"/>
                <a:cs typeface="Teko Medium"/>
                <a:sym typeface="Teko Medium"/>
              </a:defRPr>
            </a:lvl5pPr>
            <a:lvl6pPr marR="0" lvl="5" algn="l" rtl="0">
              <a:lnSpc>
                <a:spcPct val="100000"/>
              </a:lnSpc>
              <a:spcBef>
                <a:spcPts val="0"/>
              </a:spcBef>
              <a:spcAft>
                <a:spcPts val="0"/>
              </a:spcAft>
              <a:buClr>
                <a:srgbClr val="051357"/>
              </a:buClr>
              <a:buSzPts val="2800"/>
              <a:buFont typeface="Teko Medium"/>
              <a:buNone/>
              <a:defRPr sz="2800" b="0" i="0" u="none" strike="noStrike" cap="none">
                <a:solidFill>
                  <a:srgbClr val="051357"/>
                </a:solidFill>
                <a:latin typeface="Teko Medium"/>
                <a:ea typeface="Teko Medium"/>
                <a:cs typeface="Teko Medium"/>
                <a:sym typeface="Teko Medium"/>
              </a:defRPr>
            </a:lvl6pPr>
            <a:lvl7pPr marR="0" lvl="6" algn="l" rtl="0">
              <a:lnSpc>
                <a:spcPct val="100000"/>
              </a:lnSpc>
              <a:spcBef>
                <a:spcPts val="0"/>
              </a:spcBef>
              <a:spcAft>
                <a:spcPts val="0"/>
              </a:spcAft>
              <a:buClr>
                <a:srgbClr val="051357"/>
              </a:buClr>
              <a:buSzPts val="2800"/>
              <a:buFont typeface="Teko Medium"/>
              <a:buNone/>
              <a:defRPr sz="2800" b="0" i="0" u="none" strike="noStrike" cap="none">
                <a:solidFill>
                  <a:srgbClr val="051357"/>
                </a:solidFill>
                <a:latin typeface="Teko Medium"/>
                <a:ea typeface="Teko Medium"/>
                <a:cs typeface="Teko Medium"/>
                <a:sym typeface="Teko Medium"/>
              </a:defRPr>
            </a:lvl7pPr>
            <a:lvl8pPr marR="0" lvl="7" algn="l" rtl="0">
              <a:lnSpc>
                <a:spcPct val="100000"/>
              </a:lnSpc>
              <a:spcBef>
                <a:spcPts val="0"/>
              </a:spcBef>
              <a:spcAft>
                <a:spcPts val="0"/>
              </a:spcAft>
              <a:buClr>
                <a:srgbClr val="051357"/>
              </a:buClr>
              <a:buSzPts val="2800"/>
              <a:buFont typeface="Teko Medium"/>
              <a:buNone/>
              <a:defRPr sz="2800" b="0" i="0" u="none" strike="noStrike" cap="none">
                <a:solidFill>
                  <a:srgbClr val="051357"/>
                </a:solidFill>
                <a:latin typeface="Teko Medium"/>
                <a:ea typeface="Teko Medium"/>
                <a:cs typeface="Teko Medium"/>
                <a:sym typeface="Teko Medium"/>
              </a:defRPr>
            </a:lvl8pPr>
            <a:lvl9pPr marR="0" lvl="8" algn="l" rtl="0">
              <a:lnSpc>
                <a:spcPct val="100000"/>
              </a:lnSpc>
              <a:spcBef>
                <a:spcPts val="0"/>
              </a:spcBef>
              <a:spcAft>
                <a:spcPts val="0"/>
              </a:spcAft>
              <a:buClr>
                <a:srgbClr val="051357"/>
              </a:buClr>
              <a:buSzPts val="2800"/>
              <a:buFont typeface="Teko Medium"/>
              <a:buNone/>
              <a:defRPr sz="2800" b="0" i="0" u="none" strike="noStrike" cap="none">
                <a:solidFill>
                  <a:srgbClr val="051357"/>
                </a:solidFill>
                <a:latin typeface="Teko Medium"/>
                <a:ea typeface="Teko Medium"/>
                <a:cs typeface="Teko Medium"/>
                <a:sym typeface="Teko Medium"/>
              </a:defRPr>
            </a:lvl9pPr>
          </a:lstStyle>
          <a:p>
            <a:pPr marL="0" marR="0" lvl="0" indent="0" algn="ctr" defTabSz="914400" rtl="0" eaLnBrk="1" fontAlgn="auto" latinLnBrk="0" hangingPunct="1">
              <a:lnSpc>
                <a:spcPct val="100000"/>
              </a:lnSpc>
              <a:spcBef>
                <a:spcPts val="0"/>
              </a:spcBef>
              <a:spcAft>
                <a:spcPts val="0"/>
              </a:spcAft>
              <a:buClr>
                <a:srgbClr val="051357"/>
              </a:buClr>
              <a:buSzPts val="2800"/>
              <a:buFont typeface="Teko Medium"/>
              <a:buNone/>
              <a:tabLst/>
              <a:defRPr/>
            </a:pPr>
            <a:r>
              <a:rPr kumimoji="0" lang="en-US" sz="1600" b="1" i="0" u="none" strike="noStrike" kern="0" cap="none" spc="0" normalizeH="0" baseline="0" noProof="0" dirty="0">
                <a:ln>
                  <a:noFill/>
                </a:ln>
                <a:solidFill>
                  <a:srgbClr val="051357"/>
                </a:solidFill>
                <a:effectLst/>
                <a:uLnTx/>
                <a:uFillTx/>
                <a:latin typeface="Abel"/>
                <a:ea typeface="Abel"/>
                <a:cs typeface="Abel"/>
                <a:sym typeface="Abel"/>
              </a:rPr>
              <a:t>Contribution Growing</a:t>
            </a:r>
          </a:p>
        </p:txBody>
      </p:sp>
      <p:pic>
        <p:nvPicPr>
          <p:cNvPr id="11" name="Picture 10" descr="Icon&#10;&#10;Description automatically generated">
            <a:extLst>
              <a:ext uri="{FF2B5EF4-FFF2-40B4-BE49-F238E27FC236}">
                <a16:creationId xmlns:a16="http://schemas.microsoft.com/office/drawing/2014/main" id="{613052C3-904D-AB78-4570-6A435AB899E2}"/>
              </a:ext>
            </a:extLst>
          </p:cNvPr>
          <p:cNvPicPr>
            <a:picLocks noChangeAspect="1"/>
          </p:cNvPicPr>
          <p:nvPr/>
        </p:nvPicPr>
        <p:blipFill>
          <a:blip r:embed="rId6"/>
          <a:stretch>
            <a:fillRect/>
          </a:stretch>
        </p:blipFill>
        <p:spPr>
          <a:xfrm>
            <a:off x="4906263" y="3402351"/>
            <a:ext cx="885811" cy="876988"/>
          </a:xfrm>
          <a:prstGeom prst="rect">
            <a:avLst/>
          </a:prstGeom>
        </p:spPr>
      </p:pic>
      <p:cxnSp>
        <p:nvCxnSpPr>
          <p:cNvPr id="12" name="Google Shape;431;p23">
            <a:extLst>
              <a:ext uri="{FF2B5EF4-FFF2-40B4-BE49-F238E27FC236}">
                <a16:creationId xmlns:a16="http://schemas.microsoft.com/office/drawing/2014/main" id="{F15BCD8D-A67B-4166-C3D2-5859964E6C5A}"/>
              </a:ext>
            </a:extLst>
          </p:cNvPr>
          <p:cNvCxnSpPr>
            <a:cxnSpLocks/>
          </p:cNvCxnSpPr>
          <p:nvPr/>
        </p:nvCxnSpPr>
        <p:spPr>
          <a:xfrm>
            <a:off x="5034376" y="2485079"/>
            <a:ext cx="734393" cy="0"/>
          </a:xfrm>
          <a:prstGeom prst="straightConnector1">
            <a:avLst/>
          </a:prstGeom>
          <a:noFill/>
          <a:ln w="19050" cap="flat" cmpd="sng">
            <a:solidFill>
              <a:srgbClr val="051357"/>
            </a:solidFill>
            <a:prstDash val="solid"/>
            <a:round/>
            <a:headEnd type="none" w="med" len="med"/>
            <a:tailEnd type="none" w="med" len="med"/>
          </a:ln>
        </p:spPr>
      </p:cxnSp>
      <p:sp>
        <p:nvSpPr>
          <p:cNvPr id="15" name="Google Shape;412;p23">
            <a:extLst>
              <a:ext uri="{FF2B5EF4-FFF2-40B4-BE49-F238E27FC236}">
                <a16:creationId xmlns:a16="http://schemas.microsoft.com/office/drawing/2014/main" id="{E6426D43-8D87-4580-6EA4-12C58562044C}"/>
              </a:ext>
            </a:extLst>
          </p:cNvPr>
          <p:cNvSpPr txBox="1">
            <a:spLocks/>
          </p:cNvSpPr>
          <p:nvPr/>
        </p:nvSpPr>
        <p:spPr>
          <a:xfrm>
            <a:off x="4675572" y="4240377"/>
            <a:ext cx="1452000" cy="715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51357"/>
              </a:buClr>
              <a:buSzPts val="2800"/>
              <a:buFont typeface="Teko Medium"/>
              <a:buNone/>
              <a:defRPr sz="2800" b="0" i="0" u="none" strike="noStrike" cap="none">
                <a:solidFill>
                  <a:srgbClr val="051357"/>
                </a:solidFill>
                <a:latin typeface="Teko Medium"/>
                <a:ea typeface="Teko Medium"/>
                <a:cs typeface="Teko Medium"/>
                <a:sym typeface="Teko Medium"/>
              </a:defRPr>
            </a:lvl1pPr>
            <a:lvl2pPr marR="0" lvl="1" algn="l" rtl="0">
              <a:lnSpc>
                <a:spcPct val="100000"/>
              </a:lnSpc>
              <a:spcBef>
                <a:spcPts val="0"/>
              </a:spcBef>
              <a:spcAft>
                <a:spcPts val="0"/>
              </a:spcAft>
              <a:buClr>
                <a:srgbClr val="051357"/>
              </a:buClr>
              <a:buSzPts val="2800"/>
              <a:buFont typeface="Teko Medium"/>
              <a:buNone/>
              <a:defRPr sz="2800" b="0" i="0" u="none" strike="noStrike" cap="none">
                <a:solidFill>
                  <a:srgbClr val="051357"/>
                </a:solidFill>
                <a:latin typeface="Teko Medium"/>
                <a:ea typeface="Teko Medium"/>
                <a:cs typeface="Teko Medium"/>
                <a:sym typeface="Teko Medium"/>
              </a:defRPr>
            </a:lvl2pPr>
            <a:lvl3pPr marR="0" lvl="2" algn="l" rtl="0">
              <a:lnSpc>
                <a:spcPct val="100000"/>
              </a:lnSpc>
              <a:spcBef>
                <a:spcPts val="0"/>
              </a:spcBef>
              <a:spcAft>
                <a:spcPts val="0"/>
              </a:spcAft>
              <a:buClr>
                <a:srgbClr val="051357"/>
              </a:buClr>
              <a:buSzPts val="2800"/>
              <a:buFont typeface="Teko Medium"/>
              <a:buNone/>
              <a:defRPr sz="2800" b="0" i="0" u="none" strike="noStrike" cap="none">
                <a:solidFill>
                  <a:srgbClr val="051357"/>
                </a:solidFill>
                <a:latin typeface="Teko Medium"/>
                <a:ea typeface="Teko Medium"/>
                <a:cs typeface="Teko Medium"/>
                <a:sym typeface="Teko Medium"/>
              </a:defRPr>
            </a:lvl3pPr>
            <a:lvl4pPr marR="0" lvl="3" algn="l" rtl="0">
              <a:lnSpc>
                <a:spcPct val="100000"/>
              </a:lnSpc>
              <a:spcBef>
                <a:spcPts val="0"/>
              </a:spcBef>
              <a:spcAft>
                <a:spcPts val="0"/>
              </a:spcAft>
              <a:buClr>
                <a:srgbClr val="051357"/>
              </a:buClr>
              <a:buSzPts val="2800"/>
              <a:buFont typeface="Teko Medium"/>
              <a:buNone/>
              <a:defRPr sz="2800" b="0" i="0" u="none" strike="noStrike" cap="none">
                <a:solidFill>
                  <a:srgbClr val="051357"/>
                </a:solidFill>
                <a:latin typeface="Teko Medium"/>
                <a:ea typeface="Teko Medium"/>
                <a:cs typeface="Teko Medium"/>
                <a:sym typeface="Teko Medium"/>
              </a:defRPr>
            </a:lvl4pPr>
            <a:lvl5pPr marR="0" lvl="4" algn="l" rtl="0">
              <a:lnSpc>
                <a:spcPct val="100000"/>
              </a:lnSpc>
              <a:spcBef>
                <a:spcPts val="0"/>
              </a:spcBef>
              <a:spcAft>
                <a:spcPts val="0"/>
              </a:spcAft>
              <a:buClr>
                <a:srgbClr val="051357"/>
              </a:buClr>
              <a:buSzPts val="2800"/>
              <a:buFont typeface="Teko Medium"/>
              <a:buNone/>
              <a:defRPr sz="2800" b="0" i="0" u="none" strike="noStrike" cap="none">
                <a:solidFill>
                  <a:srgbClr val="051357"/>
                </a:solidFill>
                <a:latin typeface="Teko Medium"/>
                <a:ea typeface="Teko Medium"/>
                <a:cs typeface="Teko Medium"/>
                <a:sym typeface="Teko Medium"/>
              </a:defRPr>
            </a:lvl5pPr>
            <a:lvl6pPr marR="0" lvl="5" algn="l" rtl="0">
              <a:lnSpc>
                <a:spcPct val="100000"/>
              </a:lnSpc>
              <a:spcBef>
                <a:spcPts val="0"/>
              </a:spcBef>
              <a:spcAft>
                <a:spcPts val="0"/>
              </a:spcAft>
              <a:buClr>
                <a:srgbClr val="051357"/>
              </a:buClr>
              <a:buSzPts val="2800"/>
              <a:buFont typeface="Teko Medium"/>
              <a:buNone/>
              <a:defRPr sz="2800" b="0" i="0" u="none" strike="noStrike" cap="none">
                <a:solidFill>
                  <a:srgbClr val="051357"/>
                </a:solidFill>
                <a:latin typeface="Teko Medium"/>
                <a:ea typeface="Teko Medium"/>
                <a:cs typeface="Teko Medium"/>
                <a:sym typeface="Teko Medium"/>
              </a:defRPr>
            </a:lvl6pPr>
            <a:lvl7pPr marR="0" lvl="6" algn="l" rtl="0">
              <a:lnSpc>
                <a:spcPct val="100000"/>
              </a:lnSpc>
              <a:spcBef>
                <a:spcPts val="0"/>
              </a:spcBef>
              <a:spcAft>
                <a:spcPts val="0"/>
              </a:spcAft>
              <a:buClr>
                <a:srgbClr val="051357"/>
              </a:buClr>
              <a:buSzPts val="2800"/>
              <a:buFont typeface="Teko Medium"/>
              <a:buNone/>
              <a:defRPr sz="2800" b="0" i="0" u="none" strike="noStrike" cap="none">
                <a:solidFill>
                  <a:srgbClr val="051357"/>
                </a:solidFill>
                <a:latin typeface="Teko Medium"/>
                <a:ea typeface="Teko Medium"/>
                <a:cs typeface="Teko Medium"/>
                <a:sym typeface="Teko Medium"/>
              </a:defRPr>
            </a:lvl7pPr>
            <a:lvl8pPr marR="0" lvl="7" algn="l" rtl="0">
              <a:lnSpc>
                <a:spcPct val="100000"/>
              </a:lnSpc>
              <a:spcBef>
                <a:spcPts val="0"/>
              </a:spcBef>
              <a:spcAft>
                <a:spcPts val="0"/>
              </a:spcAft>
              <a:buClr>
                <a:srgbClr val="051357"/>
              </a:buClr>
              <a:buSzPts val="2800"/>
              <a:buFont typeface="Teko Medium"/>
              <a:buNone/>
              <a:defRPr sz="2800" b="0" i="0" u="none" strike="noStrike" cap="none">
                <a:solidFill>
                  <a:srgbClr val="051357"/>
                </a:solidFill>
                <a:latin typeface="Teko Medium"/>
                <a:ea typeface="Teko Medium"/>
                <a:cs typeface="Teko Medium"/>
                <a:sym typeface="Teko Medium"/>
              </a:defRPr>
            </a:lvl8pPr>
            <a:lvl9pPr marR="0" lvl="8" algn="l" rtl="0">
              <a:lnSpc>
                <a:spcPct val="100000"/>
              </a:lnSpc>
              <a:spcBef>
                <a:spcPts val="0"/>
              </a:spcBef>
              <a:spcAft>
                <a:spcPts val="0"/>
              </a:spcAft>
              <a:buClr>
                <a:srgbClr val="051357"/>
              </a:buClr>
              <a:buSzPts val="2800"/>
              <a:buFont typeface="Teko Medium"/>
              <a:buNone/>
              <a:defRPr sz="2800" b="0" i="0" u="none" strike="noStrike" cap="none">
                <a:solidFill>
                  <a:srgbClr val="051357"/>
                </a:solidFill>
                <a:latin typeface="Teko Medium"/>
                <a:ea typeface="Teko Medium"/>
                <a:cs typeface="Teko Medium"/>
                <a:sym typeface="Teko Medium"/>
              </a:defRPr>
            </a:lvl9pPr>
          </a:lstStyle>
          <a:p>
            <a:pPr marL="0" marR="0" lvl="0" indent="0" algn="ctr" defTabSz="914400" rtl="0" eaLnBrk="1" fontAlgn="auto" latinLnBrk="0" hangingPunct="1">
              <a:lnSpc>
                <a:spcPct val="100000"/>
              </a:lnSpc>
              <a:spcBef>
                <a:spcPts val="0"/>
              </a:spcBef>
              <a:spcAft>
                <a:spcPts val="0"/>
              </a:spcAft>
              <a:buClr>
                <a:srgbClr val="051357"/>
              </a:buClr>
              <a:buSzPts val="2800"/>
              <a:buFont typeface="Teko Medium"/>
              <a:buNone/>
              <a:tabLst/>
              <a:defRPr/>
            </a:pPr>
            <a:r>
              <a:rPr kumimoji="0" lang="en-US" sz="1600" b="1" i="0" u="none" strike="noStrike" kern="0" cap="none" spc="0" normalizeH="0" baseline="0" noProof="0" dirty="0">
                <a:ln>
                  <a:noFill/>
                </a:ln>
                <a:solidFill>
                  <a:srgbClr val="051357"/>
                </a:solidFill>
                <a:effectLst/>
                <a:uLnTx/>
                <a:uFillTx/>
                <a:latin typeface="Abel"/>
                <a:ea typeface="Abel"/>
                <a:cs typeface="Abel"/>
                <a:sym typeface="Abel"/>
              </a:rPr>
              <a:t>Constant innovation in VR</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14"/>
          <p:cNvSpPr/>
          <p:nvPr/>
        </p:nvSpPr>
        <p:spPr>
          <a:xfrm>
            <a:off x="2683783" y="1714713"/>
            <a:ext cx="943218" cy="1211785"/>
          </a:xfrm>
          <a:custGeom>
            <a:avLst/>
            <a:gdLst/>
            <a:ahLst/>
            <a:cxnLst/>
            <a:rect l="l" t="t" r="r" b="b"/>
            <a:pathLst>
              <a:path w="15402" h="26802" extrusionOk="0">
                <a:moveTo>
                  <a:pt x="1" y="1"/>
                </a:moveTo>
                <a:lnTo>
                  <a:pt x="1" y="22476"/>
                </a:lnTo>
                <a:lnTo>
                  <a:pt x="7701" y="26801"/>
                </a:lnTo>
                <a:lnTo>
                  <a:pt x="15401" y="22476"/>
                </a:lnTo>
                <a:lnTo>
                  <a:pt x="15401" y="1"/>
                </a:lnTo>
                <a:close/>
              </a:path>
            </a:pathLst>
          </a:custGeom>
          <a:solidFill>
            <a:srgbClr val="051357">
              <a:alpha val="52290"/>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6" name="Google Shape;116;p14"/>
          <p:cNvSpPr/>
          <p:nvPr/>
        </p:nvSpPr>
        <p:spPr>
          <a:xfrm>
            <a:off x="4099608" y="1714713"/>
            <a:ext cx="943218" cy="1211785"/>
          </a:xfrm>
          <a:custGeom>
            <a:avLst/>
            <a:gdLst/>
            <a:ahLst/>
            <a:cxnLst/>
            <a:rect l="l" t="t" r="r" b="b"/>
            <a:pathLst>
              <a:path w="15402" h="26802" extrusionOk="0">
                <a:moveTo>
                  <a:pt x="1" y="1"/>
                </a:moveTo>
                <a:lnTo>
                  <a:pt x="1" y="22476"/>
                </a:lnTo>
                <a:lnTo>
                  <a:pt x="7701" y="26801"/>
                </a:lnTo>
                <a:lnTo>
                  <a:pt x="15401" y="22476"/>
                </a:lnTo>
                <a:lnTo>
                  <a:pt x="15401" y="1"/>
                </a:lnTo>
                <a:close/>
              </a:path>
            </a:pathLst>
          </a:custGeom>
          <a:solidFill>
            <a:srgbClr val="051357">
              <a:alpha val="52290"/>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7" name="Google Shape;117;p14"/>
          <p:cNvSpPr/>
          <p:nvPr/>
        </p:nvSpPr>
        <p:spPr>
          <a:xfrm>
            <a:off x="5515021" y="1714713"/>
            <a:ext cx="943218" cy="1211785"/>
          </a:xfrm>
          <a:custGeom>
            <a:avLst/>
            <a:gdLst/>
            <a:ahLst/>
            <a:cxnLst/>
            <a:rect l="l" t="t" r="r" b="b"/>
            <a:pathLst>
              <a:path w="15402" h="26802" extrusionOk="0">
                <a:moveTo>
                  <a:pt x="1" y="1"/>
                </a:moveTo>
                <a:lnTo>
                  <a:pt x="1" y="22476"/>
                </a:lnTo>
                <a:lnTo>
                  <a:pt x="7701" y="26801"/>
                </a:lnTo>
                <a:lnTo>
                  <a:pt x="15401" y="22476"/>
                </a:lnTo>
                <a:lnTo>
                  <a:pt x="15401" y="1"/>
                </a:lnTo>
                <a:close/>
              </a:path>
            </a:pathLst>
          </a:custGeom>
          <a:solidFill>
            <a:srgbClr val="051357">
              <a:alpha val="52290"/>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8" name="Google Shape;118;p14"/>
          <p:cNvSpPr/>
          <p:nvPr/>
        </p:nvSpPr>
        <p:spPr>
          <a:xfrm>
            <a:off x="6930446" y="1714713"/>
            <a:ext cx="943218" cy="1211785"/>
          </a:xfrm>
          <a:custGeom>
            <a:avLst/>
            <a:gdLst/>
            <a:ahLst/>
            <a:cxnLst/>
            <a:rect l="l" t="t" r="r" b="b"/>
            <a:pathLst>
              <a:path w="15402" h="26802" extrusionOk="0">
                <a:moveTo>
                  <a:pt x="1" y="1"/>
                </a:moveTo>
                <a:lnTo>
                  <a:pt x="1" y="22476"/>
                </a:lnTo>
                <a:lnTo>
                  <a:pt x="7701" y="26801"/>
                </a:lnTo>
                <a:lnTo>
                  <a:pt x="15401" y="22476"/>
                </a:lnTo>
                <a:lnTo>
                  <a:pt x="15401" y="1"/>
                </a:lnTo>
                <a:close/>
              </a:path>
            </a:pathLst>
          </a:custGeom>
          <a:solidFill>
            <a:srgbClr val="051357">
              <a:alpha val="52290"/>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5" name="Google Shape;125;p14"/>
          <p:cNvSpPr/>
          <p:nvPr/>
        </p:nvSpPr>
        <p:spPr>
          <a:xfrm>
            <a:off x="2636798" y="1672984"/>
            <a:ext cx="1029354" cy="1295274"/>
          </a:xfrm>
          <a:custGeom>
            <a:avLst/>
            <a:gdLst/>
            <a:ahLst/>
            <a:cxnLst/>
            <a:rect l="l" t="t" r="r" b="b"/>
            <a:pathLst>
              <a:path w="15402" h="26802" extrusionOk="0">
                <a:moveTo>
                  <a:pt x="1" y="1"/>
                </a:moveTo>
                <a:lnTo>
                  <a:pt x="1" y="22476"/>
                </a:lnTo>
                <a:lnTo>
                  <a:pt x="7701" y="26801"/>
                </a:lnTo>
                <a:lnTo>
                  <a:pt x="15401" y="22476"/>
                </a:lnTo>
                <a:lnTo>
                  <a:pt x="15401" y="1"/>
                </a:lnTo>
                <a:close/>
              </a:path>
            </a:pathLst>
          </a:custGeom>
          <a:noFill/>
          <a:ln w="19050" cap="flat" cmpd="sng">
            <a:solidFill>
              <a:srgbClr val="051357"/>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6" name="Google Shape;126;p14"/>
          <p:cNvSpPr/>
          <p:nvPr/>
        </p:nvSpPr>
        <p:spPr>
          <a:xfrm>
            <a:off x="4054385" y="1672984"/>
            <a:ext cx="1029354" cy="1295274"/>
          </a:xfrm>
          <a:custGeom>
            <a:avLst/>
            <a:gdLst/>
            <a:ahLst/>
            <a:cxnLst/>
            <a:rect l="l" t="t" r="r" b="b"/>
            <a:pathLst>
              <a:path w="15402" h="26802" extrusionOk="0">
                <a:moveTo>
                  <a:pt x="1" y="1"/>
                </a:moveTo>
                <a:lnTo>
                  <a:pt x="1" y="22476"/>
                </a:lnTo>
                <a:lnTo>
                  <a:pt x="7701" y="26801"/>
                </a:lnTo>
                <a:lnTo>
                  <a:pt x="15401" y="22476"/>
                </a:lnTo>
                <a:lnTo>
                  <a:pt x="15401" y="1"/>
                </a:lnTo>
                <a:close/>
              </a:path>
            </a:pathLst>
          </a:custGeom>
          <a:noFill/>
          <a:ln w="19050" cap="flat" cmpd="sng">
            <a:solidFill>
              <a:srgbClr val="051357"/>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7" name="Google Shape;127;p14"/>
          <p:cNvSpPr/>
          <p:nvPr/>
        </p:nvSpPr>
        <p:spPr>
          <a:xfrm>
            <a:off x="5471973" y="1672984"/>
            <a:ext cx="1029354" cy="1295274"/>
          </a:xfrm>
          <a:custGeom>
            <a:avLst/>
            <a:gdLst/>
            <a:ahLst/>
            <a:cxnLst/>
            <a:rect l="l" t="t" r="r" b="b"/>
            <a:pathLst>
              <a:path w="15402" h="26802" extrusionOk="0">
                <a:moveTo>
                  <a:pt x="1" y="1"/>
                </a:moveTo>
                <a:lnTo>
                  <a:pt x="1" y="22476"/>
                </a:lnTo>
                <a:lnTo>
                  <a:pt x="7701" y="26801"/>
                </a:lnTo>
                <a:lnTo>
                  <a:pt x="15401" y="22476"/>
                </a:lnTo>
                <a:lnTo>
                  <a:pt x="15401" y="1"/>
                </a:lnTo>
                <a:close/>
              </a:path>
            </a:pathLst>
          </a:custGeom>
          <a:noFill/>
          <a:ln w="19050" cap="flat" cmpd="sng">
            <a:solidFill>
              <a:srgbClr val="051357"/>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8" name="Google Shape;128;p14"/>
          <p:cNvSpPr/>
          <p:nvPr/>
        </p:nvSpPr>
        <p:spPr>
          <a:xfrm>
            <a:off x="6889560" y="1672984"/>
            <a:ext cx="1029354" cy="1295274"/>
          </a:xfrm>
          <a:custGeom>
            <a:avLst/>
            <a:gdLst/>
            <a:ahLst/>
            <a:cxnLst/>
            <a:rect l="l" t="t" r="r" b="b"/>
            <a:pathLst>
              <a:path w="15402" h="26802" extrusionOk="0">
                <a:moveTo>
                  <a:pt x="1" y="1"/>
                </a:moveTo>
                <a:lnTo>
                  <a:pt x="1" y="22476"/>
                </a:lnTo>
                <a:lnTo>
                  <a:pt x="7701" y="26801"/>
                </a:lnTo>
                <a:lnTo>
                  <a:pt x="15401" y="22476"/>
                </a:lnTo>
                <a:lnTo>
                  <a:pt x="15401" y="1"/>
                </a:lnTo>
                <a:close/>
              </a:path>
            </a:pathLst>
          </a:custGeom>
          <a:noFill/>
          <a:ln w="19050" cap="flat" cmpd="sng">
            <a:solidFill>
              <a:srgbClr val="051357"/>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9" name="Google Shape;129;p14"/>
          <p:cNvSpPr/>
          <p:nvPr/>
        </p:nvSpPr>
        <p:spPr>
          <a:xfrm>
            <a:off x="2499800" y="3161725"/>
            <a:ext cx="5598405" cy="18925"/>
          </a:xfrm>
          <a:custGeom>
            <a:avLst/>
            <a:gdLst/>
            <a:ahLst/>
            <a:cxnLst/>
            <a:rect l="l" t="t" r="r" b="b"/>
            <a:pathLst>
              <a:path w="57302" h="283" extrusionOk="0">
                <a:moveTo>
                  <a:pt x="1" y="1"/>
                </a:moveTo>
                <a:lnTo>
                  <a:pt x="1" y="283"/>
                </a:lnTo>
                <a:lnTo>
                  <a:pt x="57302" y="283"/>
                </a:lnTo>
                <a:lnTo>
                  <a:pt x="57302" y="1"/>
                </a:lnTo>
                <a:close/>
              </a:path>
            </a:pathLst>
          </a:custGeom>
          <a:solidFill>
            <a:srgbClr val="051357"/>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nvGrpSpPr>
          <p:cNvPr id="130" name="Google Shape;130;p14"/>
          <p:cNvGrpSpPr/>
          <p:nvPr/>
        </p:nvGrpSpPr>
        <p:grpSpPr>
          <a:xfrm>
            <a:off x="3108988" y="3126800"/>
            <a:ext cx="84900" cy="86838"/>
            <a:chOff x="2874175" y="3775050"/>
            <a:chExt cx="84900" cy="86838"/>
          </a:xfrm>
        </p:grpSpPr>
        <p:sp>
          <p:nvSpPr>
            <p:cNvPr id="131" name="Google Shape;131;p14"/>
            <p:cNvSpPr/>
            <p:nvPr/>
          </p:nvSpPr>
          <p:spPr>
            <a:xfrm>
              <a:off x="2874175" y="3775050"/>
              <a:ext cx="84900" cy="84900"/>
            </a:xfrm>
            <a:prstGeom prst="rect">
              <a:avLst/>
            </a:prstGeom>
            <a:solidFill>
              <a:srgbClr val="051357"/>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2" name="Google Shape;132;p14"/>
            <p:cNvSpPr/>
            <p:nvPr/>
          </p:nvSpPr>
          <p:spPr>
            <a:xfrm>
              <a:off x="2874175" y="3776988"/>
              <a:ext cx="84900" cy="84900"/>
            </a:xfrm>
            <a:prstGeom prst="rect">
              <a:avLst/>
            </a:prstGeom>
            <a:solidFill>
              <a:srgbClr val="051357"/>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33" name="Google Shape;133;p14"/>
          <p:cNvGrpSpPr/>
          <p:nvPr/>
        </p:nvGrpSpPr>
        <p:grpSpPr>
          <a:xfrm>
            <a:off x="4526575" y="3126800"/>
            <a:ext cx="84900" cy="86838"/>
            <a:chOff x="2874175" y="3775050"/>
            <a:chExt cx="84900" cy="86838"/>
          </a:xfrm>
        </p:grpSpPr>
        <p:sp>
          <p:nvSpPr>
            <p:cNvPr id="134" name="Google Shape;134;p14"/>
            <p:cNvSpPr/>
            <p:nvPr/>
          </p:nvSpPr>
          <p:spPr>
            <a:xfrm>
              <a:off x="2874175" y="3775050"/>
              <a:ext cx="84900" cy="84900"/>
            </a:xfrm>
            <a:prstGeom prst="rect">
              <a:avLst/>
            </a:prstGeom>
            <a:solidFill>
              <a:srgbClr val="051357"/>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5" name="Google Shape;135;p14"/>
            <p:cNvSpPr/>
            <p:nvPr/>
          </p:nvSpPr>
          <p:spPr>
            <a:xfrm>
              <a:off x="2874175" y="3776988"/>
              <a:ext cx="84900" cy="84900"/>
            </a:xfrm>
            <a:prstGeom prst="rect">
              <a:avLst/>
            </a:prstGeom>
            <a:solidFill>
              <a:srgbClr val="051357"/>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36" name="Google Shape;136;p14"/>
          <p:cNvGrpSpPr/>
          <p:nvPr/>
        </p:nvGrpSpPr>
        <p:grpSpPr>
          <a:xfrm>
            <a:off x="5944138" y="3126800"/>
            <a:ext cx="84900" cy="86838"/>
            <a:chOff x="2874175" y="3775050"/>
            <a:chExt cx="84900" cy="86838"/>
          </a:xfrm>
        </p:grpSpPr>
        <p:sp>
          <p:nvSpPr>
            <p:cNvPr id="137" name="Google Shape;137;p14"/>
            <p:cNvSpPr/>
            <p:nvPr/>
          </p:nvSpPr>
          <p:spPr>
            <a:xfrm>
              <a:off x="2874175" y="3775050"/>
              <a:ext cx="84900" cy="84900"/>
            </a:xfrm>
            <a:prstGeom prst="rect">
              <a:avLst/>
            </a:prstGeom>
            <a:solidFill>
              <a:srgbClr val="051357"/>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8" name="Google Shape;138;p14"/>
            <p:cNvSpPr/>
            <p:nvPr/>
          </p:nvSpPr>
          <p:spPr>
            <a:xfrm>
              <a:off x="2874175" y="3776988"/>
              <a:ext cx="84900" cy="84900"/>
            </a:xfrm>
            <a:prstGeom prst="rect">
              <a:avLst/>
            </a:prstGeom>
            <a:solidFill>
              <a:srgbClr val="051357"/>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39" name="Google Shape;139;p14"/>
          <p:cNvGrpSpPr/>
          <p:nvPr/>
        </p:nvGrpSpPr>
        <p:grpSpPr>
          <a:xfrm>
            <a:off x="7361725" y="3126800"/>
            <a:ext cx="84900" cy="86838"/>
            <a:chOff x="2874175" y="3775050"/>
            <a:chExt cx="84900" cy="86838"/>
          </a:xfrm>
        </p:grpSpPr>
        <p:sp>
          <p:nvSpPr>
            <p:cNvPr id="140" name="Google Shape;140;p14"/>
            <p:cNvSpPr/>
            <p:nvPr/>
          </p:nvSpPr>
          <p:spPr>
            <a:xfrm>
              <a:off x="2874175" y="3775050"/>
              <a:ext cx="84900" cy="84900"/>
            </a:xfrm>
            <a:prstGeom prst="rect">
              <a:avLst/>
            </a:prstGeom>
            <a:solidFill>
              <a:srgbClr val="051357"/>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1" name="Google Shape;141;p14"/>
            <p:cNvSpPr/>
            <p:nvPr/>
          </p:nvSpPr>
          <p:spPr>
            <a:xfrm>
              <a:off x="2874175" y="3776988"/>
              <a:ext cx="84900" cy="84900"/>
            </a:xfrm>
            <a:prstGeom prst="rect">
              <a:avLst/>
            </a:prstGeom>
            <a:solidFill>
              <a:srgbClr val="051357"/>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142" name="Google Shape;142;p14"/>
          <p:cNvSpPr txBox="1">
            <a:spLocks noGrp="1"/>
          </p:cNvSpPr>
          <p:nvPr>
            <p:ph type="ctrTitle" idx="4294967295"/>
          </p:nvPr>
        </p:nvSpPr>
        <p:spPr>
          <a:xfrm>
            <a:off x="2852201" y="1801375"/>
            <a:ext cx="598500" cy="57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dirty="0">
                <a:solidFill>
                  <a:srgbClr val="FFFFFF"/>
                </a:solidFill>
              </a:rPr>
              <a:t>1</a:t>
            </a:r>
            <a:endParaRPr dirty="0">
              <a:solidFill>
                <a:srgbClr val="FFFFFF"/>
              </a:solidFill>
            </a:endParaRPr>
          </a:p>
        </p:txBody>
      </p:sp>
      <p:sp>
        <p:nvSpPr>
          <p:cNvPr id="143" name="Google Shape;143;p14"/>
          <p:cNvSpPr txBox="1">
            <a:spLocks noGrp="1"/>
          </p:cNvSpPr>
          <p:nvPr>
            <p:ph type="subTitle" idx="4294967295"/>
          </p:nvPr>
        </p:nvSpPr>
        <p:spPr>
          <a:xfrm>
            <a:off x="2727000" y="2258000"/>
            <a:ext cx="869700" cy="3810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Clr>
                <a:schemeClr val="dk1"/>
              </a:buClr>
              <a:buSzPts val="1100"/>
              <a:buFont typeface="Arial"/>
              <a:buNone/>
            </a:pPr>
            <a:r>
              <a:rPr lang="en-US" sz="1400" b="1" dirty="0">
                <a:solidFill>
                  <a:srgbClr val="FFFFFF"/>
                </a:solidFill>
              </a:rPr>
              <a:t>Project Manager</a:t>
            </a:r>
            <a:endParaRPr sz="1400" b="1" dirty="0">
              <a:solidFill>
                <a:srgbClr val="FFFFFF"/>
              </a:solidFill>
            </a:endParaRPr>
          </a:p>
          <a:p>
            <a:pPr marL="0" lvl="0" indent="0" algn="ctr" rtl="0">
              <a:spcBef>
                <a:spcPts val="1600"/>
              </a:spcBef>
              <a:spcAft>
                <a:spcPts val="1600"/>
              </a:spcAft>
              <a:buNone/>
            </a:pPr>
            <a:endParaRPr sz="1000" dirty="0">
              <a:solidFill>
                <a:srgbClr val="FFFFFF"/>
              </a:solidFill>
            </a:endParaRPr>
          </a:p>
        </p:txBody>
      </p:sp>
      <p:sp>
        <p:nvSpPr>
          <p:cNvPr id="144" name="Google Shape;144;p14"/>
          <p:cNvSpPr txBox="1">
            <a:spLocks noGrp="1"/>
          </p:cNvSpPr>
          <p:nvPr>
            <p:ph type="ctrTitle" idx="4294967295"/>
          </p:nvPr>
        </p:nvSpPr>
        <p:spPr>
          <a:xfrm>
            <a:off x="4269776" y="1801375"/>
            <a:ext cx="598500" cy="57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dirty="0">
                <a:solidFill>
                  <a:srgbClr val="FFFFFF"/>
                </a:solidFill>
              </a:rPr>
              <a:t>2 </a:t>
            </a:r>
            <a:endParaRPr dirty="0">
              <a:solidFill>
                <a:srgbClr val="FFFFFF"/>
              </a:solidFill>
            </a:endParaRPr>
          </a:p>
        </p:txBody>
      </p:sp>
      <p:sp>
        <p:nvSpPr>
          <p:cNvPr id="145" name="Google Shape;145;p14"/>
          <p:cNvSpPr txBox="1">
            <a:spLocks noGrp="1"/>
          </p:cNvSpPr>
          <p:nvPr>
            <p:ph type="subTitle" idx="4294967295"/>
          </p:nvPr>
        </p:nvSpPr>
        <p:spPr>
          <a:xfrm>
            <a:off x="4134175" y="2258000"/>
            <a:ext cx="869700" cy="3810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Clr>
                <a:schemeClr val="dk1"/>
              </a:buClr>
              <a:buSzPts val="1100"/>
              <a:buFont typeface="Arial"/>
              <a:buNone/>
            </a:pPr>
            <a:r>
              <a:rPr lang="es" sz="1600" b="1" dirty="0">
                <a:solidFill>
                  <a:srgbClr val="FFFFFF"/>
                </a:solidFill>
              </a:rPr>
              <a:t>BAs</a:t>
            </a:r>
            <a:endParaRPr sz="1600" b="1" dirty="0">
              <a:solidFill>
                <a:srgbClr val="FFFFFF"/>
              </a:solidFill>
            </a:endParaRPr>
          </a:p>
          <a:p>
            <a:pPr marL="0" lvl="0" indent="0" algn="ctr" rtl="0">
              <a:spcBef>
                <a:spcPts val="1600"/>
              </a:spcBef>
              <a:spcAft>
                <a:spcPts val="1600"/>
              </a:spcAft>
              <a:buNone/>
            </a:pPr>
            <a:endParaRPr sz="1000" dirty="0">
              <a:solidFill>
                <a:srgbClr val="FFFFFF"/>
              </a:solidFill>
            </a:endParaRPr>
          </a:p>
        </p:txBody>
      </p:sp>
      <p:sp>
        <p:nvSpPr>
          <p:cNvPr id="146" name="Google Shape;146;p14"/>
          <p:cNvSpPr txBox="1">
            <a:spLocks noGrp="1"/>
          </p:cNvSpPr>
          <p:nvPr>
            <p:ph type="ctrTitle" idx="4294967295"/>
          </p:nvPr>
        </p:nvSpPr>
        <p:spPr>
          <a:xfrm>
            <a:off x="5687363" y="1801375"/>
            <a:ext cx="598500" cy="57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dirty="0">
                <a:solidFill>
                  <a:srgbClr val="FFFFFF"/>
                </a:solidFill>
              </a:rPr>
              <a:t>5</a:t>
            </a:r>
            <a:endParaRPr dirty="0">
              <a:solidFill>
                <a:srgbClr val="FFFFFF"/>
              </a:solidFill>
            </a:endParaRPr>
          </a:p>
        </p:txBody>
      </p:sp>
      <p:sp>
        <p:nvSpPr>
          <p:cNvPr id="147" name="Google Shape;147;p14"/>
          <p:cNvSpPr txBox="1">
            <a:spLocks noGrp="1"/>
          </p:cNvSpPr>
          <p:nvPr>
            <p:ph type="subTitle" idx="4294967295"/>
          </p:nvPr>
        </p:nvSpPr>
        <p:spPr>
          <a:xfrm>
            <a:off x="5551763" y="2258000"/>
            <a:ext cx="869700" cy="3810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Clr>
                <a:schemeClr val="dk1"/>
              </a:buClr>
              <a:buSzPts val="1100"/>
              <a:buFont typeface="Arial"/>
              <a:buNone/>
            </a:pPr>
            <a:r>
              <a:rPr kumimoji="0" lang="es" sz="1200" b="1" i="0" u="none" strike="noStrike" kern="0" cap="none" spc="0" normalizeH="0" baseline="0" noProof="0" dirty="0">
                <a:ln>
                  <a:noFill/>
                </a:ln>
                <a:solidFill>
                  <a:srgbClr val="FFFFFF"/>
                </a:solidFill>
                <a:effectLst/>
                <a:uLnTx/>
                <a:uFillTx/>
                <a:latin typeface="Abel"/>
                <a:sym typeface="Abel"/>
              </a:rPr>
              <a:t>Developers</a:t>
            </a:r>
            <a:endParaRPr lang="en-US" sz="1000" dirty="0">
              <a:solidFill>
                <a:srgbClr val="FFFFFF"/>
              </a:solidFill>
            </a:endParaRPr>
          </a:p>
        </p:txBody>
      </p:sp>
      <p:sp>
        <p:nvSpPr>
          <p:cNvPr id="148" name="Google Shape;148;p14"/>
          <p:cNvSpPr txBox="1">
            <a:spLocks noGrp="1"/>
          </p:cNvSpPr>
          <p:nvPr>
            <p:ph type="ctrTitle" idx="4294967295"/>
          </p:nvPr>
        </p:nvSpPr>
        <p:spPr>
          <a:xfrm>
            <a:off x="7104963" y="1801375"/>
            <a:ext cx="598500" cy="57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dirty="0">
                <a:solidFill>
                  <a:srgbClr val="FFFFFF"/>
                </a:solidFill>
              </a:rPr>
              <a:t>2</a:t>
            </a:r>
            <a:endParaRPr dirty="0">
              <a:solidFill>
                <a:srgbClr val="FFFFFF"/>
              </a:solidFill>
            </a:endParaRPr>
          </a:p>
        </p:txBody>
      </p:sp>
      <p:sp>
        <p:nvSpPr>
          <p:cNvPr id="149" name="Google Shape;149;p14"/>
          <p:cNvSpPr txBox="1">
            <a:spLocks noGrp="1"/>
          </p:cNvSpPr>
          <p:nvPr>
            <p:ph type="subTitle" idx="4294967295"/>
          </p:nvPr>
        </p:nvSpPr>
        <p:spPr>
          <a:xfrm>
            <a:off x="6969363" y="2258000"/>
            <a:ext cx="869700" cy="381000"/>
          </a:xfrm>
          <a:prstGeom prst="rect">
            <a:avLst/>
          </a:prstGeom>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1600" b="1" i="0" u="none" strike="noStrike" kern="0" cap="none" spc="0" normalizeH="0" baseline="0" noProof="0" dirty="0">
                <a:ln>
                  <a:noFill/>
                </a:ln>
                <a:solidFill>
                  <a:srgbClr val="FFFFFF"/>
                </a:solidFill>
                <a:effectLst/>
                <a:uLnTx/>
                <a:uFillTx/>
                <a:latin typeface="Abel"/>
                <a:sym typeface="Abel"/>
              </a:rPr>
              <a:t>QAs</a:t>
            </a:r>
          </a:p>
          <a:p>
            <a:pPr marL="0" lvl="0" indent="0" algn="ctr" rtl="0">
              <a:lnSpc>
                <a:spcPct val="100000"/>
              </a:lnSpc>
              <a:spcBef>
                <a:spcPts val="0"/>
              </a:spcBef>
              <a:spcAft>
                <a:spcPts val="0"/>
              </a:spcAft>
              <a:buClr>
                <a:schemeClr val="dk1"/>
              </a:buClr>
              <a:buSzPts val="1100"/>
              <a:buFont typeface="Arial"/>
              <a:buNone/>
            </a:pPr>
            <a:endParaRPr lang="es" sz="1000" dirty="0">
              <a:solidFill>
                <a:srgbClr val="FFFFFF"/>
              </a:solidFill>
            </a:endParaRPr>
          </a:p>
          <a:p>
            <a:pPr marL="0" lvl="0" indent="0" algn="ctr" rtl="0">
              <a:spcBef>
                <a:spcPts val="1600"/>
              </a:spcBef>
              <a:spcAft>
                <a:spcPts val="1600"/>
              </a:spcAft>
              <a:buNone/>
            </a:pPr>
            <a:endParaRPr sz="1000" dirty="0">
              <a:solidFill>
                <a:srgbClr val="FFFFFF"/>
              </a:solidFill>
            </a:endParaRPr>
          </a:p>
        </p:txBody>
      </p:sp>
      <p:cxnSp>
        <p:nvCxnSpPr>
          <p:cNvPr id="150" name="Google Shape;150;p14"/>
          <p:cNvCxnSpPr/>
          <p:nvPr/>
        </p:nvCxnSpPr>
        <p:spPr>
          <a:xfrm>
            <a:off x="3714583" y="1672892"/>
            <a:ext cx="0" cy="1084500"/>
          </a:xfrm>
          <a:prstGeom prst="straightConnector1">
            <a:avLst/>
          </a:prstGeom>
          <a:noFill/>
          <a:ln w="19050" cap="flat" cmpd="sng">
            <a:solidFill>
              <a:srgbClr val="051357"/>
            </a:solidFill>
            <a:prstDash val="solid"/>
            <a:round/>
            <a:headEnd type="none" w="med" len="med"/>
            <a:tailEnd type="none" w="med" len="med"/>
          </a:ln>
        </p:spPr>
      </p:cxnSp>
      <p:cxnSp>
        <p:nvCxnSpPr>
          <p:cNvPr id="151" name="Google Shape;151;p14"/>
          <p:cNvCxnSpPr/>
          <p:nvPr/>
        </p:nvCxnSpPr>
        <p:spPr>
          <a:xfrm>
            <a:off x="5141967" y="1672892"/>
            <a:ext cx="0" cy="1084500"/>
          </a:xfrm>
          <a:prstGeom prst="straightConnector1">
            <a:avLst/>
          </a:prstGeom>
          <a:noFill/>
          <a:ln w="19050" cap="flat" cmpd="sng">
            <a:solidFill>
              <a:srgbClr val="051357"/>
            </a:solidFill>
            <a:prstDash val="solid"/>
            <a:round/>
            <a:headEnd type="none" w="med" len="med"/>
            <a:tailEnd type="none" w="med" len="med"/>
          </a:ln>
        </p:spPr>
      </p:cxnSp>
      <p:cxnSp>
        <p:nvCxnSpPr>
          <p:cNvPr id="152" name="Google Shape;152;p14"/>
          <p:cNvCxnSpPr/>
          <p:nvPr/>
        </p:nvCxnSpPr>
        <p:spPr>
          <a:xfrm>
            <a:off x="6560683" y="1672892"/>
            <a:ext cx="0" cy="1084500"/>
          </a:xfrm>
          <a:prstGeom prst="straightConnector1">
            <a:avLst/>
          </a:prstGeom>
          <a:noFill/>
          <a:ln w="19050" cap="flat" cmpd="sng">
            <a:solidFill>
              <a:srgbClr val="051357"/>
            </a:solidFill>
            <a:prstDash val="solid"/>
            <a:round/>
            <a:headEnd type="none" w="med" len="med"/>
            <a:tailEnd type="none" w="med" len="med"/>
          </a:ln>
        </p:spPr>
      </p:cxnSp>
      <p:cxnSp>
        <p:nvCxnSpPr>
          <p:cNvPr id="153" name="Google Shape;153;p14"/>
          <p:cNvCxnSpPr/>
          <p:nvPr/>
        </p:nvCxnSpPr>
        <p:spPr>
          <a:xfrm>
            <a:off x="7977167" y="1672892"/>
            <a:ext cx="0" cy="1084500"/>
          </a:xfrm>
          <a:prstGeom prst="straightConnector1">
            <a:avLst/>
          </a:prstGeom>
          <a:noFill/>
          <a:ln w="19050" cap="flat" cmpd="sng">
            <a:solidFill>
              <a:srgbClr val="051357"/>
            </a:solidFill>
            <a:prstDash val="solid"/>
            <a:round/>
            <a:headEnd type="none" w="med" len="med"/>
            <a:tailEnd type="none" w="med" len="med"/>
          </a:ln>
        </p:spPr>
      </p:cxnSp>
      <p:sp>
        <p:nvSpPr>
          <p:cNvPr id="4" name="Google Shape;405;p23">
            <a:extLst>
              <a:ext uri="{FF2B5EF4-FFF2-40B4-BE49-F238E27FC236}">
                <a16:creationId xmlns:a16="http://schemas.microsoft.com/office/drawing/2014/main" id="{8F7A0E79-11EB-38C8-B8AA-568E6508D917}"/>
              </a:ext>
            </a:extLst>
          </p:cNvPr>
          <p:cNvSpPr txBox="1">
            <a:spLocks noGrp="1"/>
          </p:cNvSpPr>
          <p:nvPr>
            <p:ph type="ctrTitle"/>
          </p:nvPr>
        </p:nvSpPr>
        <p:spPr>
          <a:xfrm>
            <a:off x="4648662" y="400104"/>
            <a:ext cx="4389300" cy="560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s" sz="3200" dirty="0">
                <a:solidFill>
                  <a:srgbClr val="002060"/>
                </a:solidFill>
              </a:rPr>
              <a:t>THE TEAM</a:t>
            </a:r>
            <a:endParaRPr sz="3200" dirty="0">
              <a:solidFill>
                <a:srgbClr val="002060"/>
              </a:solidFill>
            </a:endParaRPr>
          </a:p>
        </p:txBody>
      </p:sp>
      <p:sp>
        <p:nvSpPr>
          <p:cNvPr id="5" name="Google Shape;160;p15">
            <a:extLst>
              <a:ext uri="{FF2B5EF4-FFF2-40B4-BE49-F238E27FC236}">
                <a16:creationId xmlns:a16="http://schemas.microsoft.com/office/drawing/2014/main" id="{8F8C4934-ABA0-22E6-E2EB-1E8B6D2B1A8A}"/>
              </a:ext>
            </a:extLst>
          </p:cNvPr>
          <p:cNvSpPr txBox="1">
            <a:spLocks/>
          </p:cNvSpPr>
          <p:nvPr/>
        </p:nvSpPr>
        <p:spPr>
          <a:xfrm>
            <a:off x="5299002" y="3293809"/>
            <a:ext cx="2376300" cy="1111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51357"/>
              </a:buClr>
              <a:buSzPts val="2800"/>
              <a:buFont typeface="Teko Medium"/>
              <a:buNone/>
              <a:defRPr sz="2800" b="0" i="0" u="none" strike="noStrike" cap="none">
                <a:solidFill>
                  <a:srgbClr val="051357"/>
                </a:solidFill>
                <a:latin typeface="Teko Medium"/>
                <a:ea typeface="Teko Medium"/>
                <a:cs typeface="Teko Medium"/>
                <a:sym typeface="Teko Medium"/>
              </a:defRPr>
            </a:lvl1pPr>
            <a:lvl2pPr marR="0" lvl="1" algn="l" rtl="0">
              <a:lnSpc>
                <a:spcPct val="100000"/>
              </a:lnSpc>
              <a:spcBef>
                <a:spcPts val="0"/>
              </a:spcBef>
              <a:spcAft>
                <a:spcPts val="0"/>
              </a:spcAft>
              <a:buClr>
                <a:srgbClr val="051357"/>
              </a:buClr>
              <a:buSzPts val="2800"/>
              <a:buFont typeface="Teko Medium"/>
              <a:buNone/>
              <a:defRPr sz="2800" b="0" i="0" u="none" strike="noStrike" cap="none">
                <a:solidFill>
                  <a:srgbClr val="051357"/>
                </a:solidFill>
                <a:latin typeface="Teko Medium"/>
                <a:ea typeface="Teko Medium"/>
                <a:cs typeface="Teko Medium"/>
                <a:sym typeface="Teko Medium"/>
              </a:defRPr>
            </a:lvl2pPr>
            <a:lvl3pPr marR="0" lvl="2" algn="l" rtl="0">
              <a:lnSpc>
                <a:spcPct val="100000"/>
              </a:lnSpc>
              <a:spcBef>
                <a:spcPts val="0"/>
              </a:spcBef>
              <a:spcAft>
                <a:spcPts val="0"/>
              </a:spcAft>
              <a:buClr>
                <a:srgbClr val="051357"/>
              </a:buClr>
              <a:buSzPts val="2800"/>
              <a:buFont typeface="Teko Medium"/>
              <a:buNone/>
              <a:defRPr sz="2800" b="0" i="0" u="none" strike="noStrike" cap="none">
                <a:solidFill>
                  <a:srgbClr val="051357"/>
                </a:solidFill>
                <a:latin typeface="Teko Medium"/>
                <a:ea typeface="Teko Medium"/>
                <a:cs typeface="Teko Medium"/>
                <a:sym typeface="Teko Medium"/>
              </a:defRPr>
            </a:lvl3pPr>
            <a:lvl4pPr marR="0" lvl="3" algn="l" rtl="0">
              <a:lnSpc>
                <a:spcPct val="100000"/>
              </a:lnSpc>
              <a:spcBef>
                <a:spcPts val="0"/>
              </a:spcBef>
              <a:spcAft>
                <a:spcPts val="0"/>
              </a:spcAft>
              <a:buClr>
                <a:srgbClr val="051357"/>
              </a:buClr>
              <a:buSzPts val="2800"/>
              <a:buFont typeface="Teko Medium"/>
              <a:buNone/>
              <a:defRPr sz="2800" b="0" i="0" u="none" strike="noStrike" cap="none">
                <a:solidFill>
                  <a:srgbClr val="051357"/>
                </a:solidFill>
                <a:latin typeface="Teko Medium"/>
                <a:ea typeface="Teko Medium"/>
                <a:cs typeface="Teko Medium"/>
                <a:sym typeface="Teko Medium"/>
              </a:defRPr>
            </a:lvl4pPr>
            <a:lvl5pPr marR="0" lvl="4" algn="l" rtl="0">
              <a:lnSpc>
                <a:spcPct val="100000"/>
              </a:lnSpc>
              <a:spcBef>
                <a:spcPts val="0"/>
              </a:spcBef>
              <a:spcAft>
                <a:spcPts val="0"/>
              </a:spcAft>
              <a:buClr>
                <a:srgbClr val="051357"/>
              </a:buClr>
              <a:buSzPts val="2800"/>
              <a:buFont typeface="Teko Medium"/>
              <a:buNone/>
              <a:defRPr sz="2800" b="0" i="0" u="none" strike="noStrike" cap="none">
                <a:solidFill>
                  <a:srgbClr val="051357"/>
                </a:solidFill>
                <a:latin typeface="Teko Medium"/>
                <a:ea typeface="Teko Medium"/>
                <a:cs typeface="Teko Medium"/>
                <a:sym typeface="Teko Medium"/>
              </a:defRPr>
            </a:lvl5pPr>
            <a:lvl6pPr marR="0" lvl="5" algn="l" rtl="0">
              <a:lnSpc>
                <a:spcPct val="100000"/>
              </a:lnSpc>
              <a:spcBef>
                <a:spcPts val="0"/>
              </a:spcBef>
              <a:spcAft>
                <a:spcPts val="0"/>
              </a:spcAft>
              <a:buClr>
                <a:srgbClr val="051357"/>
              </a:buClr>
              <a:buSzPts val="2800"/>
              <a:buFont typeface="Teko Medium"/>
              <a:buNone/>
              <a:defRPr sz="2800" b="0" i="0" u="none" strike="noStrike" cap="none">
                <a:solidFill>
                  <a:srgbClr val="051357"/>
                </a:solidFill>
                <a:latin typeface="Teko Medium"/>
                <a:ea typeface="Teko Medium"/>
                <a:cs typeface="Teko Medium"/>
                <a:sym typeface="Teko Medium"/>
              </a:defRPr>
            </a:lvl6pPr>
            <a:lvl7pPr marR="0" lvl="6" algn="l" rtl="0">
              <a:lnSpc>
                <a:spcPct val="100000"/>
              </a:lnSpc>
              <a:spcBef>
                <a:spcPts val="0"/>
              </a:spcBef>
              <a:spcAft>
                <a:spcPts val="0"/>
              </a:spcAft>
              <a:buClr>
                <a:srgbClr val="051357"/>
              </a:buClr>
              <a:buSzPts val="2800"/>
              <a:buFont typeface="Teko Medium"/>
              <a:buNone/>
              <a:defRPr sz="2800" b="0" i="0" u="none" strike="noStrike" cap="none">
                <a:solidFill>
                  <a:srgbClr val="051357"/>
                </a:solidFill>
                <a:latin typeface="Teko Medium"/>
                <a:ea typeface="Teko Medium"/>
                <a:cs typeface="Teko Medium"/>
                <a:sym typeface="Teko Medium"/>
              </a:defRPr>
            </a:lvl7pPr>
            <a:lvl8pPr marR="0" lvl="7" algn="l" rtl="0">
              <a:lnSpc>
                <a:spcPct val="100000"/>
              </a:lnSpc>
              <a:spcBef>
                <a:spcPts val="0"/>
              </a:spcBef>
              <a:spcAft>
                <a:spcPts val="0"/>
              </a:spcAft>
              <a:buClr>
                <a:srgbClr val="051357"/>
              </a:buClr>
              <a:buSzPts val="2800"/>
              <a:buFont typeface="Teko Medium"/>
              <a:buNone/>
              <a:defRPr sz="2800" b="0" i="0" u="none" strike="noStrike" cap="none">
                <a:solidFill>
                  <a:srgbClr val="051357"/>
                </a:solidFill>
                <a:latin typeface="Teko Medium"/>
                <a:ea typeface="Teko Medium"/>
                <a:cs typeface="Teko Medium"/>
                <a:sym typeface="Teko Medium"/>
              </a:defRPr>
            </a:lvl8pPr>
            <a:lvl9pPr marR="0" lvl="8" algn="l" rtl="0">
              <a:lnSpc>
                <a:spcPct val="100000"/>
              </a:lnSpc>
              <a:spcBef>
                <a:spcPts val="0"/>
              </a:spcBef>
              <a:spcAft>
                <a:spcPts val="0"/>
              </a:spcAft>
              <a:buClr>
                <a:srgbClr val="051357"/>
              </a:buClr>
              <a:buSzPts val="2800"/>
              <a:buFont typeface="Teko Medium"/>
              <a:buNone/>
              <a:defRPr sz="2800" b="0" i="0" u="none" strike="noStrike" cap="none">
                <a:solidFill>
                  <a:srgbClr val="051357"/>
                </a:solidFill>
                <a:latin typeface="Teko Medium"/>
                <a:ea typeface="Teko Medium"/>
                <a:cs typeface="Teko Medium"/>
                <a:sym typeface="Teko Medium"/>
              </a:defRPr>
            </a:lvl9pPr>
          </a:lstStyle>
          <a:p>
            <a:pPr marL="457200" marR="0" lvl="0" indent="-304800" algn="l" defTabSz="914400" rtl="0" eaLnBrk="1" fontAlgn="auto" latinLnBrk="0" hangingPunct="1">
              <a:lnSpc>
                <a:spcPct val="100000"/>
              </a:lnSpc>
              <a:spcBef>
                <a:spcPts val="0"/>
              </a:spcBef>
              <a:spcAft>
                <a:spcPts val="0"/>
              </a:spcAft>
              <a:buClr>
                <a:srgbClr val="051357"/>
              </a:buClr>
              <a:buSzPts val="1200"/>
              <a:buFont typeface="Abel"/>
              <a:buChar char="●"/>
              <a:tabLst/>
              <a:defRPr/>
            </a:pPr>
            <a:r>
              <a:rPr kumimoji="0" lang="en-US" sz="1200" b="0" i="0" u="none" strike="noStrike" kern="0" cap="none" spc="0" normalizeH="0" baseline="0" noProof="0" dirty="0">
                <a:ln>
                  <a:noFill/>
                </a:ln>
                <a:solidFill>
                  <a:srgbClr val="051357"/>
                </a:solidFill>
                <a:effectLst/>
                <a:uLnTx/>
                <a:uFillTx/>
                <a:latin typeface="Abel"/>
                <a:ea typeface="Abel"/>
                <a:cs typeface="Abel"/>
                <a:sym typeface="Abel"/>
              </a:rPr>
              <a:t>2 Backend</a:t>
            </a:r>
          </a:p>
          <a:p>
            <a:pPr marL="457200" marR="0" lvl="0" indent="-304800" algn="l" defTabSz="914400" rtl="0" eaLnBrk="1" fontAlgn="auto" latinLnBrk="0" hangingPunct="1">
              <a:lnSpc>
                <a:spcPct val="100000"/>
              </a:lnSpc>
              <a:spcBef>
                <a:spcPts val="0"/>
              </a:spcBef>
              <a:spcAft>
                <a:spcPts val="0"/>
              </a:spcAft>
              <a:buClr>
                <a:srgbClr val="051357"/>
              </a:buClr>
              <a:buSzPts val="1200"/>
              <a:buFont typeface="Abel"/>
              <a:buChar char="●"/>
              <a:tabLst/>
              <a:defRPr/>
            </a:pPr>
            <a:r>
              <a:rPr kumimoji="0" lang="en-US" sz="1200" b="0" i="0" u="none" strike="noStrike" kern="0" cap="none" spc="0" normalizeH="0" baseline="0" noProof="0" dirty="0">
                <a:ln>
                  <a:noFill/>
                </a:ln>
                <a:solidFill>
                  <a:srgbClr val="051357"/>
                </a:solidFill>
                <a:effectLst/>
                <a:uLnTx/>
                <a:uFillTx/>
                <a:latin typeface="Abel"/>
                <a:ea typeface="Abel"/>
                <a:cs typeface="Abel"/>
                <a:sym typeface="Abel"/>
              </a:rPr>
              <a:t>2 Frontend</a:t>
            </a:r>
          </a:p>
          <a:p>
            <a:pPr marL="457200" marR="0" lvl="0" indent="-304800" algn="l" defTabSz="914400" rtl="0" eaLnBrk="1" fontAlgn="auto" latinLnBrk="0" hangingPunct="1">
              <a:lnSpc>
                <a:spcPct val="100000"/>
              </a:lnSpc>
              <a:spcBef>
                <a:spcPts val="0"/>
              </a:spcBef>
              <a:spcAft>
                <a:spcPts val="0"/>
              </a:spcAft>
              <a:buClr>
                <a:srgbClr val="051357"/>
              </a:buClr>
              <a:buSzPts val="1200"/>
              <a:buFont typeface="Abel"/>
              <a:buChar char="●"/>
              <a:tabLst/>
              <a:defRPr/>
            </a:pPr>
            <a:r>
              <a:rPr kumimoji="0" lang="en-US" sz="1200" b="0" i="0" u="none" strike="noStrike" kern="0" cap="none" spc="0" normalizeH="0" baseline="0" noProof="0" dirty="0">
                <a:ln>
                  <a:noFill/>
                </a:ln>
                <a:solidFill>
                  <a:srgbClr val="051357"/>
                </a:solidFill>
                <a:effectLst/>
                <a:uLnTx/>
                <a:uFillTx/>
                <a:latin typeface="Abel"/>
                <a:ea typeface="Abel"/>
                <a:cs typeface="Abel"/>
                <a:sym typeface="Abel"/>
              </a:rPr>
              <a:t>1 VR</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2"/>
          <p:cNvSpPr txBox="1">
            <a:spLocks noGrp="1"/>
          </p:cNvSpPr>
          <p:nvPr>
            <p:ph type="ctrTitle"/>
          </p:nvPr>
        </p:nvSpPr>
        <p:spPr>
          <a:xfrm>
            <a:off x="4572000" y="420304"/>
            <a:ext cx="4389300" cy="560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ro-RO" sz="3200" dirty="0">
                <a:solidFill>
                  <a:srgbClr val="002060"/>
                </a:solidFill>
              </a:rPr>
              <a:t>REVENUE STREAMS</a:t>
            </a:r>
          </a:p>
        </p:txBody>
      </p:sp>
      <p:sp>
        <p:nvSpPr>
          <p:cNvPr id="91" name="Google Shape;91;p12"/>
          <p:cNvSpPr txBox="1">
            <a:spLocks noGrp="1"/>
          </p:cNvSpPr>
          <p:nvPr>
            <p:ph type="subTitle" idx="1"/>
          </p:nvPr>
        </p:nvSpPr>
        <p:spPr>
          <a:xfrm>
            <a:off x="3105878" y="641509"/>
            <a:ext cx="1862400" cy="1585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Subscription fees</a:t>
            </a:r>
            <a:endParaRPr dirty="0"/>
          </a:p>
        </p:txBody>
      </p:sp>
      <p:sp>
        <p:nvSpPr>
          <p:cNvPr id="92" name="Google Shape;92;p12"/>
          <p:cNvSpPr txBox="1">
            <a:spLocks noGrp="1"/>
          </p:cNvSpPr>
          <p:nvPr>
            <p:ph type="subTitle" idx="4"/>
          </p:nvPr>
        </p:nvSpPr>
        <p:spPr>
          <a:xfrm>
            <a:off x="3105878" y="2285109"/>
            <a:ext cx="1862400" cy="1585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Premium feature add-ons </a:t>
            </a:r>
            <a:endParaRPr lang="ro-RO" dirty="0"/>
          </a:p>
        </p:txBody>
      </p:sp>
      <p:sp>
        <p:nvSpPr>
          <p:cNvPr id="93" name="Google Shape;93;p12"/>
          <p:cNvSpPr txBox="1">
            <a:spLocks noGrp="1"/>
          </p:cNvSpPr>
          <p:nvPr>
            <p:ph type="title" idx="2"/>
          </p:nvPr>
        </p:nvSpPr>
        <p:spPr>
          <a:xfrm>
            <a:off x="1112953" y="1084331"/>
            <a:ext cx="1992900" cy="993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a:t>01. </a:t>
            </a:r>
            <a:endParaRPr/>
          </a:p>
        </p:txBody>
      </p:sp>
      <p:sp>
        <p:nvSpPr>
          <p:cNvPr id="94" name="Google Shape;94;p12"/>
          <p:cNvSpPr txBox="1">
            <a:spLocks noGrp="1"/>
          </p:cNvSpPr>
          <p:nvPr>
            <p:ph type="title" idx="5"/>
          </p:nvPr>
        </p:nvSpPr>
        <p:spPr>
          <a:xfrm>
            <a:off x="4743697" y="2084859"/>
            <a:ext cx="1862400" cy="993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dirty="0"/>
              <a:t>03.</a:t>
            </a:r>
            <a:endParaRPr dirty="0"/>
          </a:p>
        </p:txBody>
      </p:sp>
      <p:sp>
        <p:nvSpPr>
          <p:cNvPr id="95" name="Google Shape;95;p12"/>
          <p:cNvSpPr txBox="1">
            <a:spLocks noGrp="1"/>
          </p:cNvSpPr>
          <p:nvPr>
            <p:ph type="title" idx="3"/>
          </p:nvPr>
        </p:nvSpPr>
        <p:spPr>
          <a:xfrm>
            <a:off x="1112953" y="2757955"/>
            <a:ext cx="1992900" cy="969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dirty="0"/>
              <a:t>02.</a:t>
            </a:r>
            <a:endParaRPr dirty="0"/>
          </a:p>
        </p:txBody>
      </p:sp>
      <p:sp>
        <p:nvSpPr>
          <p:cNvPr id="97" name="Google Shape;97;p12"/>
          <p:cNvSpPr txBox="1">
            <a:spLocks noGrp="1"/>
          </p:cNvSpPr>
          <p:nvPr>
            <p:ph type="subTitle" idx="7"/>
          </p:nvPr>
        </p:nvSpPr>
        <p:spPr>
          <a:xfrm>
            <a:off x="6606097" y="1618278"/>
            <a:ext cx="1862400" cy="1585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Custom development services</a:t>
            </a:r>
            <a:endParaRPr lang="ro-RO" dirty="0"/>
          </a:p>
        </p:txBody>
      </p:sp>
      <p:sp>
        <p:nvSpPr>
          <p:cNvPr id="99" name="Google Shape;99;p12"/>
          <p:cNvSpPr txBox="1">
            <a:spLocks noGrp="1"/>
          </p:cNvSpPr>
          <p:nvPr>
            <p:ph type="subTitle" idx="9"/>
          </p:nvPr>
        </p:nvSpPr>
        <p:spPr>
          <a:xfrm>
            <a:off x="3105853" y="2037685"/>
            <a:ext cx="2298530" cy="4029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 typeface="Arial" panose="020B0604020202020204" pitchFamily="34" charset="0"/>
              <a:buChar char="•"/>
            </a:pPr>
            <a:r>
              <a:rPr lang="en-US" dirty="0"/>
              <a:t>Our primary revenue stream</a:t>
            </a:r>
          </a:p>
          <a:p>
            <a:pPr marL="171450" lvl="0" indent="-171450" algn="l" rtl="0">
              <a:spcBef>
                <a:spcPts val="0"/>
              </a:spcBef>
              <a:spcAft>
                <a:spcPts val="0"/>
              </a:spcAft>
              <a:buFont typeface="Arial" panose="020B0604020202020204" pitchFamily="34" charset="0"/>
              <a:buChar char="•"/>
            </a:pPr>
            <a:r>
              <a:rPr lang="en-US" dirty="0"/>
              <a:t>Ensures recurring revenue and financial stability</a:t>
            </a:r>
          </a:p>
        </p:txBody>
      </p:sp>
      <p:sp>
        <p:nvSpPr>
          <p:cNvPr id="100" name="Google Shape;100;p12"/>
          <p:cNvSpPr txBox="1">
            <a:spLocks noGrp="1"/>
          </p:cNvSpPr>
          <p:nvPr>
            <p:ph type="subTitle" idx="13"/>
          </p:nvPr>
        </p:nvSpPr>
        <p:spPr>
          <a:xfrm>
            <a:off x="6606096" y="3038213"/>
            <a:ext cx="2417205" cy="4029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 typeface="Arial" panose="020B0604020202020204" pitchFamily="34" charset="0"/>
              <a:buChar char="•"/>
            </a:pPr>
            <a:r>
              <a:rPr lang="en-US" dirty="0"/>
              <a:t>Additional revenue stream</a:t>
            </a:r>
          </a:p>
          <a:p>
            <a:pPr marL="171450" lvl="0" indent="-171450" algn="l" rtl="0">
              <a:spcBef>
                <a:spcPts val="0"/>
              </a:spcBef>
              <a:spcAft>
                <a:spcPts val="0"/>
              </a:spcAft>
              <a:buFont typeface="Arial" panose="020B0604020202020204" pitchFamily="34" charset="0"/>
              <a:buChar char="•"/>
            </a:pPr>
            <a:r>
              <a:rPr lang="en-US" dirty="0"/>
              <a:t>Broadens our market reach</a:t>
            </a:r>
          </a:p>
        </p:txBody>
      </p:sp>
      <p:sp>
        <p:nvSpPr>
          <p:cNvPr id="101" name="Google Shape;101;p12"/>
          <p:cNvSpPr txBox="1">
            <a:spLocks noGrp="1"/>
          </p:cNvSpPr>
          <p:nvPr>
            <p:ph type="subTitle" idx="14"/>
          </p:nvPr>
        </p:nvSpPr>
        <p:spPr>
          <a:xfrm>
            <a:off x="3105852" y="3727465"/>
            <a:ext cx="2495233" cy="4029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 typeface="Arial" panose="020B0604020202020204" pitchFamily="34" charset="0"/>
              <a:buChar char="•"/>
            </a:pPr>
            <a:r>
              <a:rPr lang="en-US" dirty="0"/>
              <a:t>Additional revenue stream</a:t>
            </a:r>
          </a:p>
          <a:p>
            <a:pPr marL="171450" lvl="0" indent="-171450" algn="l" rtl="0">
              <a:spcBef>
                <a:spcPts val="0"/>
              </a:spcBef>
              <a:spcAft>
                <a:spcPts val="0"/>
              </a:spcAft>
              <a:buFont typeface="Arial" panose="020B0604020202020204" pitchFamily="34" charset="0"/>
              <a:buChar char="•"/>
            </a:pPr>
            <a:r>
              <a:rPr lang="en-US" dirty="0"/>
              <a:t>Helps to further increase our platform's profitability</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14"/>
          <p:cNvSpPr/>
          <p:nvPr/>
        </p:nvSpPr>
        <p:spPr>
          <a:xfrm>
            <a:off x="2683783" y="1714713"/>
            <a:ext cx="943218" cy="1211785"/>
          </a:xfrm>
          <a:custGeom>
            <a:avLst/>
            <a:gdLst/>
            <a:ahLst/>
            <a:cxnLst/>
            <a:rect l="l" t="t" r="r" b="b"/>
            <a:pathLst>
              <a:path w="15402" h="26802" extrusionOk="0">
                <a:moveTo>
                  <a:pt x="1" y="1"/>
                </a:moveTo>
                <a:lnTo>
                  <a:pt x="1" y="22476"/>
                </a:lnTo>
                <a:lnTo>
                  <a:pt x="7701" y="26801"/>
                </a:lnTo>
                <a:lnTo>
                  <a:pt x="15401" y="22476"/>
                </a:lnTo>
                <a:lnTo>
                  <a:pt x="15401" y="1"/>
                </a:lnTo>
                <a:close/>
              </a:path>
            </a:pathLst>
          </a:custGeom>
          <a:solidFill>
            <a:srgbClr val="051357">
              <a:alpha val="52290"/>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6" name="Google Shape;116;p14"/>
          <p:cNvSpPr/>
          <p:nvPr/>
        </p:nvSpPr>
        <p:spPr>
          <a:xfrm>
            <a:off x="4743631" y="1714713"/>
            <a:ext cx="943218" cy="1211785"/>
          </a:xfrm>
          <a:custGeom>
            <a:avLst/>
            <a:gdLst/>
            <a:ahLst/>
            <a:cxnLst/>
            <a:rect l="l" t="t" r="r" b="b"/>
            <a:pathLst>
              <a:path w="15402" h="26802" extrusionOk="0">
                <a:moveTo>
                  <a:pt x="1" y="1"/>
                </a:moveTo>
                <a:lnTo>
                  <a:pt x="1" y="22476"/>
                </a:lnTo>
                <a:lnTo>
                  <a:pt x="7701" y="26801"/>
                </a:lnTo>
                <a:lnTo>
                  <a:pt x="15401" y="22476"/>
                </a:lnTo>
                <a:lnTo>
                  <a:pt x="15401" y="1"/>
                </a:lnTo>
                <a:close/>
              </a:path>
            </a:pathLst>
          </a:custGeom>
          <a:solidFill>
            <a:srgbClr val="051357">
              <a:alpha val="52290"/>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7" name="Google Shape;117;p14"/>
          <p:cNvSpPr/>
          <p:nvPr/>
        </p:nvSpPr>
        <p:spPr>
          <a:xfrm>
            <a:off x="6972737" y="1714713"/>
            <a:ext cx="943218" cy="1211785"/>
          </a:xfrm>
          <a:custGeom>
            <a:avLst/>
            <a:gdLst/>
            <a:ahLst/>
            <a:cxnLst/>
            <a:rect l="l" t="t" r="r" b="b"/>
            <a:pathLst>
              <a:path w="15402" h="26802" extrusionOk="0">
                <a:moveTo>
                  <a:pt x="1" y="1"/>
                </a:moveTo>
                <a:lnTo>
                  <a:pt x="1" y="22476"/>
                </a:lnTo>
                <a:lnTo>
                  <a:pt x="7701" y="26801"/>
                </a:lnTo>
                <a:lnTo>
                  <a:pt x="15401" y="22476"/>
                </a:lnTo>
                <a:lnTo>
                  <a:pt x="15401" y="1"/>
                </a:lnTo>
                <a:close/>
              </a:path>
            </a:pathLst>
          </a:custGeom>
          <a:solidFill>
            <a:srgbClr val="051357">
              <a:alpha val="52290"/>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5" name="Google Shape;125;p14"/>
          <p:cNvSpPr/>
          <p:nvPr/>
        </p:nvSpPr>
        <p:spPr>
          <a:xfrm>
            <a:off x="2636798" y="1672984"/>
            <a:ext cx="1029354" cy="1295274"/>
          </a:xfrm>
          <a:custGeom>
            <a:avLst/>
            <a:gdLst/>
            <a:ahLst/>
            <a:cxnLst/>
            <a:rect l="l" t="t" r="r" b="b"/>
            <a:pathLst>
              <a:path w="15402" h="26802" extrusionOk="0">
                <a:moveTo>
                  <a:pt x="1" y="1"/>
                </a:moveTo>
                <a:lnTo>
                  <a:pt x="1" y="22476"/>
                </a:lnTo>
                <a:lnTo>
                  <a:pt x="7701" y="26801"/>
                </a:lnTo>
                <a:lnTo>
                  <a:pt x="15401" y="22476"/>
                </a:lnTo>
                <a:lnTo>
                  <a:pt x="15401" y="1"/>
                </a:lnTo>
                <a:close/>
              </a:path>
            </a:pathLst>
          </a:custGeom>
          <a:noFill/>
          <a:ln w="19050" cap="flat" cmpd="sng">
            <a:solidFill>
              <a:srgbClr val="051357"/>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6" name="Google Shape;126;p14"/>
          <p:cNvSpPr/>
          <p:nvPr/>
        </p:nvSpPr>
        <p:spPr>
          <a:xfrm>
            <a:off x="4698408" y="1672984"/>
            <a:ext cx="1029354" cy="1295274"/>
          </a:xfrm>
          <a:custGeom>
            <a:avLst/>
            <a:gdLst/>
            <a:ahLst/>
            <a:cxnLst/>
            <a:rect l="l" t="t" r="r" b="b"/>
            <a:pathLst>
              <a:path w="15402" h="26802" extrusionOk="0">
                <a:moveTo>
                  <a:pt x="1" y="1"/>
                </a:moveTo>
                <a:lnTo>
                  <a:pt x="1" y="22476"/>
                </a:lnTo>
                <a:lnTo>
                  <a:pt x="7701" y="26801"/>
                </a:lnTo>
                <a:lnTo>
                  <a:pt x="15401" y="22476"/>
                </a:lnTo>
                <a:lnTo>
                  <a:pt x="15401" y="1"/>
                </a:lnTo>
                <a:close/>
              </a:path>
            </a:pathLst>
          </a:custGeom>
          <a:noFill/>
          <a:ln w="19050" cap="flat" cmpd="sng">
            <a:solidFill>
              <a:srgbClr val="051357"/>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7" name="Google Shape;127;p14"/>
          <p:cNvSpPr/>
          <p:nvPr/>
        </p:nvSpPr>
        <p:spPr>
          <a:xfrm>
            <a:off x="6929689" y="1672984"/>
            <a:ext cx="1029354" cy="1295274"/>
          </a:xfrm>
          <a:custGeom>
            <a:avLst/>
            <a:gdLst/>
            <a:ahLst/>
            <a:cxnLst/>
            <a:rect l="l" t="t" r="r" b="b"/>
            <a:pathLst>
              <a:path w="15402" h="26802" extrusionOk="0">
                <a:moveTo>
                  <a:pt x="1" y="1"/>
                </a:moveTo>
                <a:lnTo>
                  <a:pt x="1" y="22476"/>
                </a:lnTo>
                <a:lnTo>
                  <a:pt x="7701" y="26801"/>
                </a:lnTo>
                <a:lnTo>
                  <a:pt x="15401" y="22476"/>
                </a:lnTo>
                <a:lnTo>
                  <a:pt x="15401" y="1"/>
                </a:lnTo>
                <a:close/>
              </a:path>
            </a:pathLst>
          </a:custGeom>
          <a:noFill/>
          <a:ln w="19050" cap="flat" cmpd="sng">
            <a:solidFill>
              <a:srgbClr val="051357"/>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9" name="Google Shape;129;p14"/>
          <p:cNvSpPr/>
          <p:nvPr/>
        </p:nvSpPr>
        <p:spPr>
          <a:xfrm>
            <a:off x="2499800" y="3161725"/>
            <a:ext cx="5598405" cy="18925"/>
          </a:xfrm>
          <a:custGeom>
            <a:avLst/>
            <a:gdLst/>
            <a:ahLst/>
            <a:cxnLst/>
            <a:rect l="l" t="t" r="r" b="b"/>
            <a:pathLst>
              <a:path w="57302" h="283" extrusionOk="0">
                <a:moveTo>
                  <a:pt x="1" y="1"/>
                </a:moveTo>
                <a:lnTo>
                  <a:pt x="1" y="283"/>
                </a:lnTo>
                <a:lnTo>
                  <a:pt x="57302" y="283"/>
                </a:lnTo>
                <a:lnTo>
                  <a:pt x="57302" y="1"/>
                </a:lnTo>
                <a:close/>
              </a:path>
            </a:pathLst>
          </a:custGeom>
          <a:solidFill>
            <a:srgbClr val="051357"/>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nvGrpSpPr>
          <p:cNvPr id="130" name="Google Shape;130;p14"/>
          <p:cNvGrpSpPr/>
          <p:nvPr/>
        </p:nvGrpSpPr>
        <p:grpSpPr>
          <a:xfrm>
            <a:off x="3108988" y="3126800"/>
            <a:ext cx="84900" cy="86838"/>
            <a:chOff x="2874175" y="3775050"/>
            <a:chExt cx="84900" cy="86838"/>
          </a:xfrm>
        </p:grpSpPr>
        <p:sp>
          <p:nvSpPr>
            <p:cNvPr id="131" name="Google Shape;131;p14"/>
            <p:cNvSpPr/>
            <p:nvPr/>
          </p:nvSpPr>
          <p:spPr>
            <a:xfrm>
              <a:off x="2874175" y="3775050"/>
              <a:ext cx="84900" cy="84900"/>
            </a:xfrm>
            <a:prstGeom prst="rect">
              <a:avLst/>
            </a:prstGeom>
            <a:solidFill>
              <a:srgbClr val="051357"/>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2" name="Google Shape;132;p14"/>
            <p:cNvSpPr/>
            <p:nvPr/>
          </p:nvSpPr>
          <p:spPr>
            <a:xfrm>
              <a:off x="2874175" y="3776988"/>
              <a:ext cx="84900" cy="84900"/>
            </a:xfrm>
            <a:prstGeom prst="rect">
              <a:avLst/>
            </a:prstGeom>
            <a:solidFill>
              <a:srgbClr val="051357"/>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33" name="Google Shape;133;p14"/>
          <p:cNvGrpSpPr/>
          <p:nvPr/>
        </p:nvGrpSpPr>
        <p:grpSpPr>
          <a:xfrm>
            <a:off x="5170598" y="3126800"/>
            <a:ext cx="84900" cy="86838"/>
            <a:chOff x="2874175" y="3775050"/>
            <a:chExt cx="84900" cy="86838"/>
          </a:xfrm>
        </p:grpSpPr>
        <p:sp>
          <p:nvSpPr>
            <p:cNvPr id="134" name="Google Shape;134;p14"/>
            <p:cNvSpPr/>
            <p:nvPr/>
          </p:nvSpPr>
          <p:spPr>
            <a:xfrm>
              <a:off x="2874175" y="3775050"/>
              <a:ext cx="84900" cy="84900"/>
            </a:xfrm>
            <a:prstGeom prst="rect">
              <a:avLst/>
            </a:prstGeom>
            <a:solidFill>
              <a:srgbClr val="051357"/>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5" name="Google Shape;135;p14"/>
            <p:cNvSpPr/>
            <p:nvPr/>
          </p:nvSpPr>
          <p:spPr>
            <a:xfrm>
              <a:off x="2874175" y="3776988"/>
              <a:ext cx="84900" cy="84900"/>
            </a:xfrm>
            <a:prstGeom prst="rect">
              <a:avLst/>
            </a:prstGeom>
            <a:solidFill>
              <a:srgbClr val="051357"/>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36" name="Google Shape;136;p14"/>
          <p:cNvGrpSpPr/>
          <p:nvPr/>
        </p:nvGrpSpPr>
        <p:grpSpPr>
          <a:xfrm>
            <a:off x="7401854" y="3126800"/>
            <a:ext cx="84900" cy="86838"/>
            <a:chOff x="2874175" y="3775050"/>
            <a:chExt cx="84900" cy="86838"/>
          </a:xfrm>
        </p:grpSpPr>
        <p:sp>
          <p:nvSpPr>
            <p:cNvPr id="137" name="Google Shape;137;p14"/>
            <p:cNvSpPr/>
            <p:nvPr/>
          </p:nvSpPr>
          <p:spPr>
            <a:xfrm>
              <a:off x="2874175" y="3775050"/>
              <a:ext cx="84900" cy="84900"/>
            </a:xfrm>
            <a:prstGeom prst="rect">
              <a:avLst/>
            </a:prstGeom>
            <a:solidFill>
              <a:srgbClr val="051357"/>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8" name="Google Shape;138;p14"/>
            <p:cNvSpPr/>
            <p:nvPr/>
          </p:nvSpPr>
          <p:spPr>
            <a:xfrm>
              <a:off x="2874175" y="3776988"/>
              <a:ext cx="84900" cy="84900"/>
            </a:xfrm>
            <a:prstGeom prst="rect">
              <a:avLst/>
            </a:prstGeom>
            <a:solidFill>
              <a:srgbClr val="051357"/>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142" name="Google Shape;142;p14"/>
          <p:cNvSpPr txBox="1">
            <a:spLocks noGrp="1"/>
          </p:cNvSpPr>
          <p:nvPr>
            <p:ph type="ctrTitle" idx="4294967295"/>
          </p:nvPr>
        </p:nvSpPr>
        <p:spPr>
          <a:xfrm>
            <a:off x="2852201" y="1643724"/>
            <a:ext cx="598500" cy="57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dirty="0">
                <a:solidFill>
                  <a:srgbClr val="FFFFFF"/>
                </a:solidFill>
              </a:rPr>
              <a:t>01</a:t>
            </a:r>
            <a:endParaRPr dirty="0">
              <a:solidFill>
                <a:srgbClr val="FFFFFF"/>
              </a:solidFill>
            </a:endParaRPr>
          </a:p>
        </p:txBody>
      </p:sp>
      <p:sp>
        <p:nvSpPr>
          <p:cNvPr id="143" name="Google Shape;143;p14"/>
          <p:cNvSpPr txBox="1">
            <a:spLocks noGrp="1"/>
          </p:cNvSpPr>
          <p:nvPr>
            <p:ph type="subTitle" idx="4294967295"/>
          </p:nvPr>
        </p:nvSpPr>
        <p:spPr>
          <a:xfrm>
            <a:off x="2727000" y="2226470"/>
            <a:ext cx="869700" cy="3810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Clr>
                <a:schemeClr val="dk1"/>
              </a:buClr>
              <a:buSzPts val="1100"/>
              <a:buFont typeface="Arial"/>
              <a:buNone/>
            </a:pPr>
            <a:r>
              <a:rPr lang="en-US" sz="1000" dirty="0">
                <a:solidFill>
                  <a:srgbClr val="FFFFFF"/>
                </a:solidFill>
              </a:rPr>
              <a:t>Process of searching for a home</a:t>
            </a:r>
            <a:endParaRPr sz="1000" dirty="0">
              <a:solidFill>
                <a:srgbClr val="FFFFFF"/>
              </a:solidFill>
            </a:endParaRPr>
          </a:p>
        </p:txBody>
      </p:sp>
      <p:sp>
        <p:nvSpPr>
          <p:cNvPr id="144" name="Google Shape;144;p14"/>
          <p:cNvSpPr txBox="1">
            <a:spLocks noGrp="1"/>
          </p:cNvSpPr>
          <p:nvPr>
            <p:ph type="ctrTitle" idx="4294967295"/>
          </p:nvPr>
        </p:nvSpPr>
        <p:spPr>
          <a:xfrm>
            <a:off x="4913799" y="1637417"/>
            <a:ext cx="598500" cy="57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dirty="0">
                <a:solidFill>
                  <a:srgbClr val="FFFFFF"/>
                </a:solidFill>
              </a:rPr>
              <a:t>02</a:t>
            </a:r>
            <a:endParaRPr dirty="0">
              <a:solidFill>
                <a:srgbClr val="FFFFFF"/>
              </a:solidFill>
            </a:endParaRPr>
          </a:p>
        </p:txBody>
      </p:sp>
      <p:sp>
        <p:nvSpPr>
          <p:cNvPr id="145" name="Google Shape;145;p14"/>
          <p:cNvSpPr txBox="1">
            <a:spLocks noGrp="1"/>
          </p:cNvSpPr>
          <p:nvPr>
            <p:ph type="subTitle" idx="4294967295"/>
          </p:nvPr>
        </p:nvSpPr>
        <p:spPr>
          <a:xfrm>
            <a:off x="4778197" y="2131881"/>
            <a:ext cx="920209" cy="3810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Clr>
                <a:schemeClr val="dk1"/>
              </a:buClr>
              <a:buSzPts val="1100"/>
              <a:buFont typeface="Arial"/>
              <a:buNone/>
            </a:pPr>
            <a:r>
              <a:rPr lang="en-US" sz="1000" dirty="0">
                <a:solidFill>
                  <a:srgbClr val="FFFFFF"/>
                </a:solidFill>
              </a:rPr>
              <a:t>Limited visualization of custom home designs</a:t>
            </a:r>
          </a:p>
          <a:p>
            <a:pPr marL="0" lvl="0" indent="0" algn="ctr" rtl="0">
              <a:lnSpc>
                <a:spcPct val="100000"/>
              </a:lnSpc>
              <a:spcBef>
                <a:spcPts val="0"/>
              </a:spcBef>
              <a:spcAft>
                <a:spcPts val="0"/>
              </a:spcAft>
              <a:buClr>
                <a:schemeClr val="dk1"/>
              </a:buClr>
              <a:buSzPts val="1100"/>
              <a:buFont typeface="Arial"/>
              <a:buNone/>
            </a:pPr>
            <a:endParaRPr lang="en-US" sz="1000" dirty="0">
              <a:solidFill>
                <a:srgbClr val="FFFFFF"/>
              </a:solidFill>
            </a:endParaRPr>
          </a:p>
          <a:p>
            <a:pPr marL="0" lvl="0" indent="0" algn="ctr" rtl="0">
              <a:lnSpc>
                <a:spcPct val="100000"/>
              </a:lnSpc>
              <a:spcBef>
                <a:spcPts val="0"/>
              </a:spcBef>
              <a:spcAft>
                <a:spcPts val="0"/>
              </a:spcAft>
              <a:buClr>
                <a:schemeClr val="dk1"/>
              </a:buClr>
              <a:buSzPts val="1100"/>
              <a:buFont typeface="Arial"/>
              <a:buNone/>
            </a:pPr>
            <a:endParaRPr lang="es" sz="1000" dirty="0">
              <a:solidFill>
                <a:srgbClr val="FFFFFF"/>
              </a:solidFill>
            </a:endParaRPr>
          </a:p>
          <a:p>
            <a:pPr marL="0" lvl="0" indent="0" algn="ctr" rtl="0">
              <a:spcBef>
                <a:spcPts val="1600"/>
              </a:spcBef>
              <a:spcAft>
                <a:spcPts val="1600"/>
              </a:spcAft>
              <a:buNone/>
            </a:pPr>
            <a:endParaRPr sz="1000" dirty="0">
              <a:solidFill>
                <a:srgbClr val="FFFFFF"/>
              </a:solidFill>
            </a:endParaRPr>
          </a:p>
        </p:txBody>
      </p:sp>
      <p:sp>
        <p:nvSpPr>
          <p:cNvPr id="146" name="Google Shape;146;p14"/>
          <p:cNvSpPr txBox="1">
            <a:spLocks noGrp="1"/>
          </p:cNvSpPr>
          <p:nvPr>
            <p:ph type="ctrTitle" idx="4294967295"/>
          </p:nvPr>
        </p:nvSpPr>
        <p:spPr>
          <a:xfrm>
            <a:off x="7145079" y="1631111"/>
            <a:ext cx="598500" cy="57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dirty="0">
                <a:solidFill>
                  <a:srgbClr val="FFFFFF"/>
                </a:solidFill>
              </a:rPr>
              <a:t>03</a:t>
            </a:r>
            <a:endParaRPr dirty="0">
              <a:solidFill>
                <a:srgbClr val="FFFFFF"/>
              </a:solidFill>
            </a:endParaRPr>
          </a:p>
        </p:txBody>
      </p:sp>
      <p:sp>
        <p:nvSpPr>
          <p:cNvPr id="147" name="Google Shape;147;p14"/>
          <p:cNvSpPr txBox="1">
            <a:spLocks noGrp="1"/>
          </p:cNvSpPr>
          <p:nvPr>
            <p:ph type="subTitle" idx="4294967295"/>
          </p:nvPr>
        </p:nvSpPr>
        <p:spPr>
          <a:xfrm>
            <a:off x="7009479" y="2119265"/>
            <a:ext cx="869700" cy="3810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Clr>
                <a:schemeClr val="dk1"/>
              </a:buClr>
              <a:buSzPts val="1100"/>
              <a:buFont typeface="Arial"/>
              <a:buNone/>
            </a:pPr>
            <a:r>
              <a:rPr lang="en-US" sz="1000" dirty="0">
                <a:solidFill>
                  <a:srgbClr val="FFFFFF"/>
                </a:solidFill>
              </a:rPr>
              <a:t>Difficulty in showcasing properties remotely</a:t>
            </a:r>
          </a:p>
          <a:p>
            <a:pPr marL="0" lvl="0" indent="0" algn="ctr" rtl="0">
              <a:lnSpc>
                <a:spcPct val="100000"/>
              </a:lnSpc>
              <a:spcBef>
                <a:spcPts val="0"/>
              </a:spcBef>
              <a:spcAft>
                <a:spcPts val="0"/>
              </a:spcAft>
              <a:buClr>
                <a:schemeClr val="dk1"/>
              </a:buClr>
              <a:buSzPts val="1100"/>
              <a:buFont typeface="Arial"/>
              <a:buNone/>
            </a:pPr>
            <a:endParaRPr lang="en-US" sz="1000" dirty="0">
              <a:solidFill>
                <a:srgbClr val="FFFFFF"/>
              </a:solidFill>
            </a:endParaRPr>
          </a:p>
        </p:txBody>
      </p:sp>
      <p:cxnSp>
        <p:nvCxnSpPr>
          <p:cNvPr id="150" name="Google Shape;150;p14"/>
          <p:cNvCxnSpPr/>
          <p:nvPr/>
        </p:nvCxnSpPr>
        <p:spPr>
          <a:xfrm>
            <a:off x="3714583" y="1672892"/>
            <a:ext cx="0" cy="1084500"/>
          </a:xfrm>
          <a:prstGeom prst="straightConnector1">
            <a:avLst/>
          </a:prstGeom>
          <a:noFill/>
          <a:ln w="19050" cap="flat" cmpd="sng">
            <a:solidFill>
              <a:srgbClr val="051357"/>
            </a:solidFill>
            <a:prstDash val="solid"/>
            <a:round/>
            <a:headEnd type="none" w="med" len="med"/>
            <a:tailEnd type="none" w="med" len="med"/>
          </a:ln>
        </p:spPr>
      </p:cxnSp>
      <p:cxnSp>
        <p:nvCxnSpPr>
          <p:cNvPr id="151" name="Google Shape;151;p14"/>
          <p:cNvCxnSpPr/>
          <p:nvPr/>
        </p:nvCxnSpPr>
        <p:spPr>
          <a:xfrm>
            <a:off x="5785990" y="1672892"/>
            <a:ext cx="0" cy="1084500"/>
          </a:xfrm>
          <a:prstGeom prst="straightConnector1">
            <a:avLst/>
          </a:prstGeom>
          <a:noFill/>
          <a:ln w="19050" cap="flat" cmpd="sng">
            <a:solidFill>
              <a:srgbClr val="051357"/>
            </a:solidFill>
            <a:prstDash val="solid"/>
            <a:round/>
            <a:headEnd type="none" w="med" len="med"/>
            <a:tailEnd type="none" w="med" len="med"/>
          </a:ln>
        </p:spPr>
      </p:cxnSp>
      <p:cxnSp>
        <p:nvCxnSpPr>
          <p:cNvPr id="152" name="Google Shape;152;p14"/>
          <p:cNvCxnSpPr/>
          <p:nvPr/>
        </p:nvCxnSpPr>
        <p:spPr>
          <a:xfrm>
            <a:off x="8018399" y="1672892"/>
            <a:ext cx="0" cy="1084500"/>
          </a:xfrm>
          <a:prstGeom prst="straightConnector1">
            <a:avLst/>
          </a:prstGeom>
          <a:noFill/>
          <a:ln w="19050" cap="flat" cmpd="sng">
            <a:solidFill>
              <a:srgbClr val="051357"/>
            </a:solidFill>
            <a:prstDash val="solid"/>
            <a:round/>
            <a:headEnd type="none" w="med" len="med"/>
            <a:tailEnd type="none" w="med" len="med"/>
          </a:ln>
        </p:spPr>
      </p:cxnSp>
      <p:sp>
        <p:nvSpPr>
          <p:cNvPr id="4" name="Google Shape;123;p14">
            <a:extLst>
              <a:ext uri="{FF2B5EF4-FFF2-40B4-BE49-F238E27FC236}">
                <a16:creationId xmlns:a16="http://schemas.microsoft.com/office/drawing/2014/main" id="{767941D9-7457-224B-4E19-55FEEBD09865}"/>
              </a:ext>
            </a:extLst>
          </p:cNvPr>
          <p:cNvSpPr txBox="1">
            <a:spLocks noGrp="1"/>
          </p:cNvSpPr>
          <p:nvPr>
            <p:ph type="ctrTitle"/>
          </p:nvPr>
        </p:nvSpPr>
        <p:spPr>
          <a:xfrm>
            <a:off x="4619686" y="432908"/>
            <a:ext cx="4389300" cy="560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US" sz="3200" dirty="0">
                <a:solidFill>
                  <a:srgbClr val="002060"/>
                </a:solidFill>
              </a:rPr>
              <a:t>THE PROBLEMS</a:t>
            </a:r>
            <a:endParaRPr lang="ro-RO" sz="3200" dirty="0">
              <a:solidFill>
                <a:srgbClr val="002060"/>
              </a:solidFil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14"/>
          <p:cNvSpPr/>
          <p:nvPr/>
        </p:nvSpPr>
        <p:spPr>
          <a:xfrm>
            <a:off x="2683783" y="1714713"/>
            <a:ext cx="943218" cy="1211785"/>
          </a:xfrm>
          <a:custGeom>
            <a:avLst/>
            <a:gdLst/>
            <a:ahLst/>
            <a:cxnLst/>
            <a:rect l="l" t="t" r="r" b="b"/>
            <a:pathLst>
              <a:path w="15402" h="26802" extrusionOk="0">
                <a:moveTo>
                  <a:pt x="1" y="1"/>
                </a:moveTo>
                <a:lnTo>
                  <a:pt x="1" y="22476"/>
                </a:lnTo>
                <a:lnTo>
                  <a:pt x="7701" y="26801"/>
                </a:lnTo>
                <a:lnTo>
                  <a:pt x="15401" y="22476"/>
                </a:lnTo>
                <a:lnTo>
                  <a:pt x="15401" y="1"/>
                </a:lnTo>
                <a:close/>
              </a:path>
            </a:pathLst>
          </a:custGeom>
          <a:solidFill>
            <a:srgbClr val="051357">
              <a:alpha val="52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4"/>
          <p:cNvSpPr/>
          <p:nvPr/>
        </p:nvSpPr>
        <p:spPr>
          <a:xfrm>
            <a:off x="4743631" y="1714713"/>
            <a:ext cx="943218" cy="1211785"/>
          </a:xfrm>
          <a:custGeom>
            <a:avLst/>
            <a:gdLst/>
            <a:ahLst/>
            <a:cxnLst/>
            <a:rect l="l" t="t" r="r" b="b"/>
            <a:pathLst>
              <a:path w="15402" h="26802" extrusionOk="0">
                <a:moveTo>
                  <a:pt x="1" y="1"/>
                </a:moveTo>
                <a:lnTo>
                  <a:pt x="1" y="22476"/>
                </a:lnTo>
                <a:lnTo>
                  <a:pt x="7701" y="26801"/>
                </a:lnTo>
                <a:lnTo>
                  <a:pt x="15401" y="22476"/>
                </a:lnTo>
                <a:lnTo>
                  <a:pt x="15401" y="1"/>
                </a:lnTo>
                <a:close/>
              </a:path>
            </a:pathLst>
          </a:custGeom>
          <a:solidFill>
            <a:srgbClr val="051357">
              <a:alpha val="52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4"/>
          <p:cNvSpPr/>
          <p:nvPr/>
        </p:nvSpPr>
        <p:spPr>
          <a:xfrm>
            <a:off x="6972737" y="1714713"/>
            <a:ext cx="943218" cy="1211785"/>
          </a:xfrm>
          <a:custGeom>
            <a:avLst/>
            <a:gdLst/>
            <a:ahLst/>
            <a:cxnLst/>
            <a:rect l="l" t="t" r="r" b="b"/>
            <a:pathLst>
              <a:path w="15402" h="26802" extrusionOk="0">
                <a:moveTo>
                  <a:pt x="1" y="1"/>
                </a:moveTo>
                <a:lnTo>
                  <a:pt x="1" y="22476"/>
                </a:lnTo>
                <a:lnTo>
                  <a:pt x="7701" y="26801"/>
                </a:lnTo>
                <a:lnTo>
                  <a:pt x="15401" y="22476"/>
                </a:lnTo>
                <a:lnTo>
                  <a:pt x="15401" y="1"/>
                </a:lnTo>
                <a:close/>
              </a:path>
            </a:pathLst>
          </a:custGeom>
          <a:solidFill>
            <a:srgbClr val="051357">
              <a:alpha val="52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4"/>
          <p:cNvSpPr txBox="1">
            <a:spLocks noGrp="1"/>
          </p:cNvSpPr>
          <p:nvPr>
            <p:ph type="ctrTitle"/>
          </p:nvPr>
        </p:nvSpPr>
        <p:spPr>
          <a:xfrm>
            <a:off x="4619686" y="432908"/>
            <a:ext cx="4389300" cy="560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ro-RO" sz="3200" dirty="0">
                <a:solidFill>
                  <a:srgbClr val="002060"/>
                </a:solidFill>
              </a:rPr>
              <a:t>COST STRUCTURE</a:t>
            </a:r>
          </a:p>
        </p:txBody>
      </p:sp>
      <p:sp>
        <p:nvSpPr>
          <p:cNvPr id="125" name="Google Shape;125;p14"/>
          <p:cNvSpPr/>
          <p:nvPr/>
        </p:nvSpPr>
        <p:spPr>
          <a:xfrm>
            <a:off x="2636798" y="1672984"/>
            <a:ext cx="1029354" cy="1295274"/>
          </a:xfrm>
          <a:custGeom>
            <a:avLst/>
            <a:gdLst/>
            <a:ahLst/>
            <a:cxnLst/>
            <a:rect l="l" t="t" r="r" b="b"/>
            <a:pathLst>
              <a:path w="15402" h="26802" extrusionOk="0">
                <a:moveTo>
                  <a:pt x="1" y="1"/>
                </a:moveTo>
                <a:lnTo>
                  <a:pt x="1" y="22476"/>
                </a:lnTo>
                <a:lnTo>
                  <a:pt x="7701" y="26801"/>
                </a:lnTo>
                <a:lnTo>
                  <a:pt x="15401" y="22476"/>
                </a:lnTo>
                <a:lnTo>
                  <a:pt x="15401" y="1"/>
                </a:lnTo>
                <a:close/>
              </a:path>
            </a:pathLst>
          </a:custGeom>
          <a:noFill/>
          <a:ln w="19050" cap="flat" cmpd="sng">
            <a:solidFill>
              <a:srgbClr val="0513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4"/>
          <p:cNvSpPr/>
          <p:nvPr/>
        </p:nvSpPr>
        <p:spPr>
          <a:xfrm>
            <a:off x="4698408" y="1672984"/>
            <a:ext cx="1029354" cy="1295274"/>
          </a:xfrm>
          <a:custGeom>
            <a:avLst/>
            <a:gdLst/>
            <a:ahLst/>
            <a:cxnLst/>
            <a:rect l="l" t="t" r="r" b="b"/>
            <a:pathLst>
              <a:path w="15402" h="26802" extrusionOk="0">
                <a:moveTo>
                  <a:pt x="1" y="1"/>
                </a:moveTo>
                <a:lnTo>
                  <a:pt x="1" y="22476"/>
                </a:lnTo>
                <a:lnTo>
                  <a:pt x="7701" y="26801"/>
                </a:lnTo>
                <a:lnTo>
                  <a:pt x="15401" y="22476"/>
                </a:lnTo>
                <a:lnTo>
                  <a:pt x="15401" y="1"/>
                </a:lnTo>
                <a:close/>
              </a:path>
            </a:pathLst>
          </a:custGeom>
          <a:noFill/>
          <a:ln w="19050" cap="flat" cmpd="sng">
            <a:solidFill>
              <a:srgbClr val="0513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4"/>
          <p:cNvSpPr/>
          <p:nvPr/>
        </p:nvSpPr>
        <p:spPr>
          <a:xfrm>
            <a:off x="6929689" y="1672984"/>
            <a:ext cx="1029354" cy="1295274"/>
          </a:xfrm>
          <a:custGeom>
            <a:avLst/>
            <a:gdLst/>
            <a:ahLst/>
            <a:cxnLst/>
            <a:rect l="l" t="t" r="r" b="b"/>
            <a:pathLst>
              <a:path w="15402" h="26802" extrusionOk="0">
                <a:moveTo>
                  <a:pt x="1" y="1"/>
                </a:moveTo>
                <a:lnTo>
                  <a:pt x="1" y="22476"/>
                </a:lnTo>
                <a:lnTo>
                  <a:pt x="7701" y="26801"/>
                </a:lnTo>
                <a:lnTo>
                  <a:pt x="15401" y="22476"/>
                </a:lnTo>
                <a:lnTo>
                  <a:pt x="15401" y="1"/>
                </a:lnTo>
                <a:close/>
              </a:path>
            </a:pathLst>
          </a:custGeom>
          <a:noFill/>
          <a:ln w="19050" cap="flat" cmpd="sng">
            <a:solidFill>
              <a:srgbClr val="0513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4"/>
          <p:cNvSpPr/>
          <p:nvPr/>
        </p:nvSpPr>
        <p:spPr>
          <a:xfrm>
            <a:off x="2499800" y="3161725"/>
            <a:ext cx="5598405" cy="18925"/>
          </a:xfrm>
          <a:custGeom>
            <a:avLst/>
            <a:gdLst/>
            <a:ahLst/>
            <a:cxnLst/>
            <a:rect l="l" t="t" r="r" b="b"/>
            <a:pathLst>
              <a:path w="57302" h="283" extrusionOk="0">
                <a:moveTo>
                  <a:pt x="1" y="1"/>
                </a:moveTo>
                <a:lnTo>
                  <a:pt x="1" y="283"/>
                </a:lnTo>
                <a:lnTo>
                  <a:pt x="57302" y="283"/>
                </a:lnTo>
                <a:lnTo>
                  <a:pt x="57302" y="1"/>
                </a:lnTo>
                <a:close/>
              </a:path>
            </a:pathLst>
          </a:custGeom>
          <a:solidFill>
            <a:srgbClr val="0513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0" name="Google Shape;130;p14"/>
          <p:cNvGrpSpPr/>
          <p:nvPr/>
        </p:nvGrpSpPr>
        <p:grpSpPr>
          <a:xfrm>
            <a:off x="3108988" y="3126800"/>
            <a:ext cx="84900" cy="86838"/>
            <a:chOff x="2874175" y="3775050"/>
            <a:chExt cx="84900" cy="86838"/>
          </a:xfrm>
        </p:grpSpPr>
        <p:sp>
          <p:nvSpPr>
            <p:cNvPr id="131" name="Google Shape;131;p14"/>
            <p:cNvSpPr/>
            <p:nvPr/>
          </p:nvSpPr>
          <p:spPr>
            <a:xfrm>
              <a:off x="2874175" y="3775050"/>
              <a:ext cx="84900" cy="84900"/>
            </a:xfrm>
            <a:prstGeom prst="rect">
              <a:avLst/>
            </a:prstGeom>
            <a:solidFill>
              <a:srgbClr val="0513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14"/>
            <p:cNvSpPr/>
            <p:nvPr/>
          </p:nvSpPr>
          <p:spPr>
            <a:xfrm>
              <a:off x="2874175" y="3776988"/>
              <a:ext cx="84900" cy="84900"/>
            </a:xfrm>
            <a:prstGeom prst="rect">
              <a:avLst/>
            </a:prstGeom>
            <a:solidFill>
              <a:srgbClr val="0513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 name="Google Shape;133;p14"/>
          <p:cNvGrpSpPr/>
          <p:nvPr/>
        </p:nvGrpSpPr>
        <p:grpSpPr>
          <a:xfrm>
            <a:off x="5170598" y="3126800"/>
            <a:ext cx="84900" cy="86838"/>
            <a:chOff x="2874175" y="3775050"/>
            <a:chExt cx="84900" cy="86838"/>
          </a:xfrm>
        </p:grpSpPr>
        <p:sp>
          <p:nvSpPr>
            <p:cNvPr id="134" name="Google Shape;134;p14"/>
            <p:cNvSpPr/>
            <p:nvPr/>
          </p:nvSpPr>
          <p:spPr>
            <a:xfrm>
              <a:off x="2874175" y="3775050"/>
              <a:ext cx="84900" cy="84900"/>
            </a:xfrm>
            <a:prstGeom prst="rect">
              <a:avLst/>
            </a:prstGeom>
            <a:solidFill>
              <a:srgbClr val="0513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4"/>
            <p:cNvSpPr/>
            <p:nvPr/>
          </p:nvSpPr>
          <p:spPr>
            <a:xfrm>
              <a:off x="2874175" y="3776988"/>
              <a:ext cx="84900" cy="84900"/>
            </a:xfrm>
            <a:prstGeom prst="rect">
              <a:avLst/>
            </a:prstGeom>
            <a:solidFill>
              <a:srgbClr val="0513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 name="Google Shape;136;p14"/>
          <p:cNvGrpSpPr/>
          <p:nvPr/>
        </p:nvGrpSpPr>
        <p:grpSpPr>
          <a:xfrm>
            <a:off x="7401854" y="3126800"/>
            <a:ext cx="84900" cy="86838"/>
            <a:chOff x="2874175" y="3775050"/>
            <a:chExt cx="84900" cy="86838"/>
          </a:xfrm>
        </p:grpSpPr>
        <p:sp>
          <p:nvSpPr>
            <p:cNvPr id="137" name="Google Shape;137;p14"/>
            <p:cNvSpPr/>
            <p:nvPr/>
          </p:nvSpPr>
          <p:spPr>
            <a:xfrm>
              <a:off x="2874175" y="3775050"/>
              <a:ext cx="84900" cy="84900"/>
            </a:xfrm>
            <a:prstGeom prst="rect">
              <a:avLst/>
            </a:prstGeom>
            <a:solidFill>
              <a:srgbClr val="0513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4"/>
            <p:cNvSpPr/>
            <p:nvPr/>
          </p:nvSpPr>
          <p:spPr>
            <a:xfrm>
              <a:off x="2874175" y="3776988"/>
              <a:ext cx="84900" cy="84900"/>
            </a:xfrm>
            <a:prstGeom prst="rect">
              <a:avLst/>
            </a:prstGeom>
            <a:solidFill>
              <a:srgbClr val="0513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2" name="Google Shape;142;p14"/>
          <p:cNvSpPr txBox="1">
            <a:spLocks noGrp="1"/>
          </p:cNvSpPr>
          <p:nvPr>
            <p:ph type="ctrTitle" idx="4294967295"/>
          </p:nvPr>
        </p:nvSpPr>
        <p:spPr>
          <a:xfrm>
            <a:off x="2852201" y="1643724"/>
            <a:ext cx="598500" cy="57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dirty="0">
                <a:solidFill>
                  <a:srgbClr val="FFFFFF"/>
                </a:solidFill>
              </a:rPr>
              <a:t>01</a:t>
            </a:r>
            <a:endParaRPr dirty="0">
              <a:solidFill>
                <a:srgbClr val="FFFFFF"/>
              </a:solidFill>
            </a:endParaRPr>
          </a:p>
        </p:txBody>
      </p:sp>
      <p:sp>
        <p:nvSpPr>
          <p:cNvPr id="143" name="Google Shape;143;p14"/>
          <p:cNvSpPr txBox="1">
            <a:spLocks noGrp="1"/>
          </p:cNvSpPr>
          <p:nvPr>
            <p:ph type="subTitle" idx="4294967295"/>
          </p:nvPr>
        </p:nvSpPr>
        <p:spPr>
          <a:xfrm>
            <a:off x="2730233" y="2072753"/>
            <a:ext cx="869700" cy="3810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Clr>
                <a:schemeClr val="dk1"/>
              </a:buClr>
              <a:buSzPts val="1100"/>
              <a:buFont typeface="Arial"/>
              <a:buNone/>
            </a:pPr>
            <a:r>
              <a:rPr lang="en-US" sz="1000" dirty="0">
                <a:solidFill>
                  <a:srgbClr val="FFFFFF"/>
                </a:solidFill>
              </a:rPr>
              <a:t>Platform development and maintenance</a:t>
            </a:r>
            <a:endParaRPr sz="1000" dirty="0">
              <a:solidFill>
                <a:srgbClr val="FFFFFF"/>
              </a:solidFill>
            </a:endParaRPr>
          </a:p>
        </p:txBody>
      </p:sp>
      <p:sp>
        <p:nvSpPr>
          <p:cNvPr id="144" name="Google Shape;144;p14"/>
          <p:cNvSpPr txBox="1">
            <a:spLocks noGrp="1"/>
          </p:cNvSpPr>
          <p:nvPr>
            <p:ph type="ctrTitle" idx="4294967295"/>
          </p:nvPr>
        </p:nvSpPr>
        <p:spPr>
          <a:xfrm>
            <a:off x="4913799" y="1637417"/>
            <a:ext cx="598500" cy="57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dirty="0">
                <a:solidFill>
                  <a:srgbClr val="FFFFFF"/>
                </a:solidFill>
              </a:rPr>
              <a:t>02</a:t>
            </a:r>
            <a:endParaRPr dirty="0">
              <a:solidFill>
                <a:srgbClr val="FFFFFF"/>
              </a:solidFill>
            </a:endParaRPr>
          </a:p>
        </p:txBody>
      </p:sp>
      <p:sp>
        <p:nvSpPr>
          <p:cNvPr id="145" name="Google Shape;145;p14"/>
          <p:cNvSpPr txBox="1">
            <a:spLocks noGrp="1"/>
          </p:cNvSpPr>
          <p:nvPr>
            <p:ph type="subTitle" idx="4294967295"/>
          </p:nvPr>
        </p:nvSpPr>
        <p:spPr>
          <a:xfrm>
            <a:off x="4778197" y="2131881"/>
            <a:ext cx="920209" cy="3810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Clr>
                <a:schemeClr val="dk1"/>
              </a:buClr>
              <a:buSzPts val="1100"/>
              <a:buFont typeface="Arial"/>
              <a:buNone/>
            </a:pPr>
            <a:r>
              <a:rPr lang="en-US" sz="1000" dirty="0">
                <a:solidFill>
                  <a:srgbClr val="FFFFFF"/>
                </a:solidFill>
              </a:rPr>
              <a:t>Marketing and sales</a:t>
            </a:r>
            <a:endParaRPr sz="1000" dirty="0">
              <a:solidFill>
                <a:srgbClr val="FFFFFF"/>
              </a:solidFill>
            </a:endParaRPr>
          </a:p>
        </p:txBody>
      </p:sp>
      <p:sp>
        <p:nvSpPr>
          <p:cNvPr id="146" name="Google Shape;146;p14"/>
          <p:cNvSpPr txBox="1">
            <a:spLocks noGrp="1"/>
          </p:cNvSpPr>
          <p:nvPr>
            <p:ph type="ctrTitle" idx="4294967295"/>
          </p:nvPr>
        </p:nvSpPr>
        <p:spPr>
          <a:xfrm>
            <a:off x="7145079" y="1631111"/>
            <a:ext cx="598500" cy="57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dirty="0">
                <a:solidFill>
                  <a:srgbClr val="FFFFFF"/>
                </a:solidFill>
              </a:rPr>
              <a:t>03</a:t>
            </a:r>
            <a:endParaRPr dirty="0">
              <a:solidFill>
                <a:srgbClr val="FFFFFF"/>
              </a:solidFill>
            </a:endParaRPr>
          </a:p>
        </p:txBody>
      </p:sp>
      <p:sp>
        <p:nvSpPr>
          <p:cNvPr id="147" name="Google Shape;147;p14"/>
          <p:cNvSpPr txBox="1">
            <a:spLocks noGrp="1"/>
          </p:cNvSpPr>
          <p:nvPr>
            <p:ph type="subTitle" idx="4294967295"/>
          </p:nvPr>
        </p:nvSpPr>
        <p:spPr>
          <a:xfrm>
            <a:off x="7009479" y="2119265"/>
            <a:ext cx="869700" cy="3810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Clr>
                <a:schemeClr val="dk1"/>
              </a:buClr>
              <a:buSzPts val="1100"/>
              <a:buFont typeface="Arial"/>
              <a:buNone/>
            </a:pPr>
            <a:r>
              <a:rPr lang="en-US" sz="1000" dirty="0">
                <a:solidFill>
                  <a:srgbClr val="FFFFFF"/>
                </a:solidFill>
              </a:rPr>
              <a:t>Customer support and training</a:t>
            </a:r>
          </a:p>
        </p:txBody>
      </p:sp>
      <p:cxnSp>
        <p:nvCxnSpPr>
          <p:cNvPr id="150" name="Google Shape;150;p14"/>
          <p:cNvCxnSpPr/>
          <p:nvPr/>
        </p:nvCxnSpPr>
        <p:spPr>
          <a:xfrm>
            <a:off x="3714583" y="1672892"/>
            <a:ext cx="0" cy="1084500"/>
          </a:xfrm>
          <a:prstGeom prst="straightConnector1">
            <a:avLst/>
          </a:prstGeom>
          <a:noFill/>
          <a:ln w="19050" cap="flat" cmpd="sng">
            <a:solidFill>
              <a:srgbClr val="051357"/>
            </a:solidFill>
            <a:prstDash val="solid"/>
            <a:round/>
            <a:headEnd type="none" w="med" len="med"/>
            <a:tailEnd type="none" w="med" len="med"/>
          </a:ln>
        </p:spPr>
      </p:cxnSp>
      <p:cxnSp>
        <p:nvCxnSpPr>
          <p:cNvPr id="151" name="Google Shape;151;p14"/>
          <p:cNvCxnSpPr/>
          <p:nvPr/>
        </p:nvCxnSpPr>
        <p:spPr>
          <a:xfrm>
            <a:off x="5785990" y="1672892"/>
            <a:ext cx="0" cy="1084500"/>
          </a:xfrm>
          <a:prstGeom prst="straightConnector1">
            <a:avLst/>
          </a:prstGeom>
          <a:noFill/>
          <a:ln w="19050" cap="flat" cmpd="sng">
            <a:solidFill>
              <a:srgbClr val="051357"/>
            </a:solidFill>
            <a:prstDash val="solid"/>
            <a:round/>
            <a:headEnd type="none" w="med" len="med"/>
            <a:tailEnd type="none" w="med" len="med"/>
          </a:ln>
        </p:spPr>
      </p:cxnSp>
      <p:cxnSp>
        <p:nvCxnSpPr>
          <p:cNvPr id="152" name="Google Shape;152;p14"/>
          <p:cNvCxnSpPr/>
          <p:nvPr/>
        </p:nvCxnSpPr>
        <p:spPr>
          <a:xfrm>
            <a:off x="8018399" y="1672892"/>
            <a:ext cx="0" cy="1084500"/>
          </a:xfrm>
          <a:prstGeom prst="straightConnector1">
            <a:avLst/>
          </a:prstGeom>
          <a:noFill/>
          <a:ln w="19050" cap="flat" cmpd="sng">
            <a:solidFill>
              <a:srgbClr val="051357"/>
            </a:solidFill>
            <a:prstDash val="solid"/>
            <a:round/>
            <a:headEnd type="none" w="med" len="med"/>
            <a:tailEnd type="none" w="med" len="med"/>
          </a:ln>
        </p:spPr>
      </p:cxn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14"/>
          <p:cNvSpPr/>
          <p:nvPr/>
        </p:nvSpPr>
        <p:spPr>
          <a:xfrm>
            <a:off x="2683783" y="1714713"/>
            <a:ext cx="943218" cy="1211785"/>
          </a:xfrm>
          <a:custGeom>
            <a:avLst/>
            <a:gdLst/>
            <a:ahLst/>
            <a:cxnLst/>
            <a:rect l="l" t="t" r="r" b="b"/>
            <a:pathLst>
              <a:path w="15402" h="26802" extrusionOk="0">
                <a:moveTo>
                  <a:pt x="1" y="1"/>
                </a:moveTo>
                <a:lnTo>
                  <a:pt x="1" y="22476"/>
                </a:lnTo>
                <a:lnTo>
                  <a:pt x="7701" y="26801"/>
                </a:lnTo>
                <a:lnTo>
                  <a:pt x="15401" y="22476"/>
                </a:lnTo>
                <a:lnTo>
                  <a:pt x="15401" y="1"/>
                </a:lnTo>
                <a:close/>
              </a:path>
            </a:pathLst>
          </a:custGeom>
          <a:solidFill>
            <a:srgbClr val="051357">
              <a:alpha val="52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4"/>
          <p:cNvSpPr/>
          <p:nvPr/>
        </p:nvSpPr>
        <p:spPr>
          <a:xfrm>
            <a:off x="2636798" y="1672984"/>
            <a:ext cx="1029354" cy="1295274"/>
          </a:xfrm>
          <a:custGeom>
            <a:avLst/>
            <a:gdLst/>
            <a:ahLst/>
            <a:cxnLst/>
            <a:rect l="l" t="t" r="r" b="b"/>
            <a:pathLst>
              <a:path w="15402" h="26802" extrusionOk="0">
                <a:moveTo>
                  <a:pt x="1" y="1"/>
                </a:moveTo>
                <a:lnTo>
                  <a:pt x="1" y="22476"/>
                </a:lnTo>
                <a:lnTo>
                  <a:pt x="7701" y="26801"/>
                </a:lnTo>
                <a:lnTo>
                  <a:pt x="15401" y="22476"/>
                </a:lnTo>
                <a:lnTo>
                  <a:pt x="15401" y="1"/>
                </a:lnTo>
                <a:close/>
              </a:path>
            </a:pathLst>
          </a:custGeom>
          <a:noFill/>
          <a:ln w="19050" cap="flat" cmpd="sng">
            <a:solidFill>
              <a:srgbClr val="0513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4"/>
          <p:cNvSpPr/>
          <p:nvPr/>
        </p:nvSpPr>
        <p:spPr>
          <a:xfrm>
            <a:off x="2499800" y="3161725"/>
            <a:ext cx="5598405" cy="18925"/>
          </a:xfrm>
          <a:custGeom>
            <a:avLst/>
            <a:gdLst/>
            <a:ahLst/>
            <a:cxnLst/>
            <a:rect l="l" t="t" r="r" b="b"/>
            <a:pathLst>
              <a:path w="57302" h="283" extrusionOk="0">
                <a:moveTo>
                  <a:pt x="1" y="1"/>
                </a:moveTo>
                <a:lnTo>
                  <a:pt x="1" y="283"/>
                </a:lnTo>
                <a:lnTo>
                  <a:pt x="57302" y="283"/>
                </a:lnTo>
                <a:lnTo>
                  <a:pt x="57302" y="1"/>
                </a:lnTo>
                <a:close/>
              </a:path>
            </a:pathLst>
          </a:custGeom>
          <a:solidFill>
            <a:srgbClr val="0513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0" name="Google Shape;130;p14"/>
          <p:cNvGrpSpPr/>
          <p:nvPr/>
        </p:nvGrpSpPr>
        <p:grpSpPr>
          <a:xfrm>
            <a:off x="3108988" y="3126800"/>
            <a:ext cx="84900" cy="86838"/>
            <a:chOff x="2874175" y="3775050"/>
            <a:chExt cx="84900" cy="86838"/>
          </a:xfrm>
        </p:grpSpPr>
        <p:sp>
          <p:nvSpPr>
            <p:cNvPr id="131" name="Google Shape;131;p14"/>
            <p:cNvSpPr/>
            <p:nvPr/>
          </p:nvSpPr>
          <p:spPr>
            <a:xfrm>
              <a:off x="2874175" y="3775050"/>
              <a:ext cx="84900" cy="84900"/>
            </a:xfrm>
            <a:prstGeom prst="rect">
              <a:avLst/>
            </a:prstGeom>
            <a:solidFill>
              <a:srgbClr val="0513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14"/>
            <p:cNvSpPr/>
            <p:nvPr/>
          </p:nvSpPr>
          <p:spPr>
            <a:xfrm>
              <a:off x="2874175" y="3776988"/>
              <a:ext cx="84900" cy="84900"/>
            </a:xfrm>
            <a:prstGeom prst="rect">
              <a:avLst/>
            </a:prstGeom>
            <a:solidFill>
              <a:srgbClr val="0513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2" name="Google Shape;142;p14"/>
          <p:cNvSpPr txBox="1">
            <a:spLocks noGrp="1"/>
          </p:cNvSpPr>
          <p:nvPr>
            <p:ph type="ctrTitle" idx="4294967295"/>
          </p:nvPr>
        </p:nvSpPr>
        <p:spPr>
          <a:xfrm>
            <a:off x="2852201" y="1643724"/>
            <a:ext cx="598500" cy="57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dirty="0">
                <a:solidFill>
                  <a:srgbClr val="FFFFFF"/>
                </a:solidFill>
              </a:rPr>
              <a:t>01</a:t>
            </a:r>
            <a:endParaRPr dirty="0">
              <a:solidFill>
                <a:srgbClr val="FFFFFF"/>
              </a:solidFill>
            </a:endParaRPr>
          </a:p>
        </p:txBody>
      </p:sp>
      <p:sp>
        <p:nvSpPr>
          <p:cNvPr id="143" name="Google Shape;143;p14"/>
          <p:cNvSpPr txBox="1">
            <a:spLocks noGrp="1"/>
          </p:cNvSpPr>
          <p:nvPr>
            <p:ph type="subTitle" idx="4294967295"/>
          </p:nvPr>
        </p:nvSpPr>
        <p:spPr>
          <a:xfrm>
            <a:off x="2730233" y="2072753"/>
            <a:ext cx="869700" cy="3810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Clr>
                <a:schemeClr val="dk1"/>
              </a:buClr>
              <a:buSzPts val="1100"/>
              <a:buFont typeface="Arial"/>
              <a:buNone/>
            </a:pPr>
            <a:r>
              <a:rPr lang="en-US" sz="1000" dirty="0">
                <a:solidFill>
                  <a:srgbClr val="FFFFFF"/>
                </a:solidFill>
              </a:rPr>
              <a:t>Platform development and maintenance</a:t>
            </a:r>
            <a:endParaRPr sz="1000" dirty="0">
              <a:solidFill>
                <a:srgbClr val="FFFFFF"/>
              </a:solidFill>
            </a:endParaRPr>
          </a:p>
        </p:txBody>
      </p:sp>
      <p:cxnSp>
        <p:nvCxnSpPr>
          <p:cNvPr id="150" name="Google Shape;150;p14"/>
          <p:cNvCxnSpPr/>
          <p:nvPr/>
        </p:nvCxnSpPr>
        <p:spPr>
          <a:xfrm>
            <a:off x="3714583" y="1672892"/>
            <a:ext cx="0" cy="1084500"/>
          </a:xfrm>
          <a:prstGeom prst="straightConnector1">
            <a:avLst/>
          </a:prstGeom>
          <a:noFill/>
          <a:ln w="19050" cap="flat" cmpd="sng">
            <a:solidFill>
              <a:srgbClr val="051357"/>
            </a:solidFill>
            <a:prstDash val="solid"/>
            <a:round/>
            <a:headEnd type="none" w="med" len="med"/>
            <a:tailEnd type="none" w="med" len="med"/>
          </a:ln>
        </p:spPr>
      </p:cxnSp>
      <p:sp>
        <p:nvSpPr>
          <p:cNvPr id="3" name="Google Shape;119;p14">
            <a:extLst>
              <a:ext uri="{FF2B5EF4-FFF2-40B4-BE49-F238E27FC236}">
                <a16:creationId xmlns:a16="http://schemas.microsoft.com/office/drawing/2014/main" id="{37DF8E3C-68C8-884B-BE95-40AFE82CD5D6}"/>
              </a:ext>
            </a:extLst>
          </p:cNvPr>
          <p:cNvSpPr txBox="1">
            <a:spLocks noGrp="1"/>
          </p:cNvSpPr>
          <p:nvPr/>
        </p:nvSpPr>
        <p:spPr>
          <a:xfrm>
            <a:off x="2499800" y="3479992"/>
            <a:ext cx="3390214" cy="577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051357"/>
              </a:buClr>
              <a:buSzPts val="1800"/>
              <a:buFont typeface="Abel"/>
              <a:buChar char="●"/>
              <a:defRPr sz="1800" b="0" i="0" u="none" strike="noStrike" cap="none">
                <a:solidFill>
                  <a:srgbClr val="051357"/>
                </a:solidFill>
                <a:latin typeface="Abel"/>
                <a:ea typeface="Abel"/>
                <a:cs typeface="Abel"/>
                <a:sym typeface="Abel"/>
              </a:defRPr>
            </a:lvl1pPr>
            <a:lvl2pPr marL="914400" marR="0" lvl="1" indent="-317500" algn="l" rtl="0">
              <a:lnSpc>
                <a:spcPct val="115000"/>
              </a:lnSpc>
              <a:spcBef>
                <a:spcPts val="1600"/>
              </a:spcBef>
              <a:spcAft>
                <a:spcPts val="0"/>
              </a:spcAft>
              <a:buClr>
                <a:srgbClr val="051357"/>
              </a:buClr>
              <a:buSzPts val="1400"/>
              <a:buFont typeface="Abel"/>
              <a:buChar char="○"/>
              <a:defRPr sz="1400" b="0" i="0" u="none" strike="noStrike" cap="none">
                <a:solidFill>
                  <a:srgbClr val="051357"/>
                </a:solidFill>
                <a:latin typeface="Abel"/>
                <a:ea typeface="Abel"/>
                <a:cs typeface="Abel"/>
                <a:sym typeface="Abel"/>
              </a:defRPr>
            </a:lvl2pPr>
            <a:lvl3pPr marL="1371600" marR="0" lvl="2" indent="-317500" algn="l" rtl="0">
              <a:lnSpc>
                <a:spcPct val="115000"/>
              </a:lnSpc>
              <a:spcBef>
                <a:spcPts val="1600"/>
              </a:spcBef>
              <a:spcAft>
                <a:spcPts val="0"/>
              </a:spcAft>
              <a:buClr>
                <a:srgbClr val="051357"/>
              </a:buClr>
              <a:buSzPts val="1400"/>
              <a:buFont typeface="Abel"/>
              <a:buChar char="■"/>
              <a:defRPr sz="1400" b="0" i="0" u="none" strike="noStrike" cap="none">
                <a:solidFill>
                  <a:srgbClr val="051357"/>
                </a:solidFill>
                <a:latin typeface="Abel"/>
                <a:ea typeface="Abel"/>
                <a:cs typeface="Abel"/>
                <a:sym typeface="Abel"/>
              </a:defRPr>
            </a:lvl3pPr>
            <a:lvl4pPr marL="1828800" marR="0" lvl="3" indent="-317500" algn="l" rtl="0">
              <a:lnSpc>
                <a:spcPct val="115000"/>
              </a:lnSpc>
              <a:spcBef>
                <a:spcPts val="1600"/>
              </a:spcBef>
              <a:spcAft>
                <a:spcPts val="0"/>
              </a:spcAft>
              <a:buClr>
                <a:srgbClr val="051357"/>
              </a:buClr>
              <a:buSzPts val="1400"/>
              <a:buFont typeface="Abel"/>
              <a:buChar char="●"/>
              <a:defRPr sz="1400" b="0" i="0" u="none" strike="noStrike" cap="none">
                <a:solidFill>
                  <a:srgbClr val="051357"/>
                </a:solidFill>
                <a:latin typeface="Abel"/>
                <a:ea typeface="Abel"/>
                <a:cs typeface="Abel"/>
                <a:sym typeface="Abel"/>
              </a:defRPr>
            </a:lvl4pPr>
            <a:lvl5pPr marL="2286000" marR="0" lvl="4" indent="-317500" algn="l" rtl="0">
              <a:lnSpc>
                <a:spcPct val="115000"/>
              </a:lnSpc>
              <a:spcBef>
                <a:spcPts val="1600"/>
              </a:spcBef>
              <a:spcAft>
                <a:spcPts val="0"/>
              </a:spcAft>
              <a:buClr>
                <a:srgbClr val="051357"/>
              </a:buClr>
              <a:buSzPts val="1400"/>
              <a:buFont typeface="Abel"/>
              <a:buChar char="○"/>
              <a:defRPr sz="1400" b="0" i="0" u="none" strike="noStrike" cap="none">
                <a:solidFill>
                  <a:srgbClr val="051357"/>
                </a:solidFill>
                <a:latin typeface="Abel"/>
                <a:ea typeface="Abel"/>
                <a:cs typeface="Abel"/>
                <a:sym typeface="Abel"/>
              </a:defRPr>
            </a:lvl5pPr>
            <a:lvl6pPr marL="2743200" marR="0" lvl="5" indent="-317500" algn="l" rtl="0">
              <a:lnSpc>
                <a:spcPct val="115000"/>
              </a:lnSpc>
              <a:spcBef>
                <a:spcPts val="1600"/>
              </a:spcBef>
              <a:spcAft>
                <a:spcPts val="0"/>
              </a:spcAft>
              <a:buClr>
                <a:srgbClr val="051357"/>
              </a:buClr>
              <a:buSzPts val="1400"/>
              <a:buFont typeface="Abel"/>
              <a:buChar char="■"/>
              <a:defRPr sz="1400" b="0" i="0" u="none" strike="noStrike" cap="none">
                <a:solidFill>
                  <a:srgbClr val="051357"/>
                </a:solidFill>
                <a:latin typeface="Abel"/>
                <a:ea typeface="Abel"/>
                <a:cs typeface="Abel"/>
                <a:sym typeface="Abel"/>
              </a:defRPr>
            </a:lvl6pPr>
            <a:lvl7pPr marL="3200400" marR="0" lvl="6" indent="-317500" algn="l" rtl="0">
              <a:lnSpc>
                <a:spcPct val="115000"/>
              </a:lnSpc>
              <a:spcBef>
                <a:spcPts val="1600"/>
              </a:spcBef>
              <a:spcAft>
                <a:spcPts val="0"/>
              </a:spcAft>
              <a:buClr>
                <a:srgbClr val="051357"/>
              </a:buClr>
              <a:buSzPts val="1400"/>
              <a:buFont typeface="Abel"/>
              <a:buChar char="●"/>
              <a:defRPr sz="1400" b="0" i="0" u="none" strike="noStrike" cap="none">
                <a:solidFill>
                  <a:srgbClr val="051357"/>
                </a:solidFill>
                <a:latin typeface="Abel"/>
                <a:ea typeface="Abel"/>
                <a:cs typeface="Abel"/>
                <a:sym typeface="Abel"/>
              </a:defRPr>
            </a:lvl7pPr>
            <a:lvl8pPr marL="3657600" marR="0" lvl="7" indent="-317500" algn="l" rtl="0">
              <a:lnSpc>
                <a:spcPct val="115000"/>
              </a:lnSpc>
              <a:spcBef>
                <a:spcPts val="1600"/>
              </a:spcBef>
              <a:spcAft>
                <a:spcPts val="0"/>
              </a:spcAft>
              <a:buClr>
                <a:srgbClr val="051357"/>
              </a:buClr>
              <a:buSzPts val="1400"/>
              <a:buFont typeface="Abel"/>
              <a:buChar char="○"/>
              <a:defRPr sz="1400" b="0" i="0" u="none" strike="noStrike" cap="none">
                <a:solidFill>
                  <a:srgbClr val="051357"/>
                </a:solidFill>
                <a:latin typeface="Abel"/>
                <a:ea typeface="Abel"/>
                <a:cs typeface="Abel"/>
                <a:sym typeface="Abel"/>
              </a:defRPr>
            </a:lvl8pPr>
            <a:lvl9pPr marL="4114800" marR="0" lvl="8" indent="-317500" algn="l" rtl="0">
              <a:lnSpc>
                <a:spcPct val="115000"/>
              </a:lnSpc>
              <a:spcBef>
                <a:spcPts val="1600"/>
              </a:spcBef>
              <a:spcAft>
                <a:spcPts val="1600"/>
              </a:spcAft>
              <a:buClr>
                <a:srgbClr val="051357"/>
              </a:buClr>
              <a:buSzPts val="1400"/>
              <a:buFont typeface="Abel"/>
              <a:buChar char="■"/>
              <a:defRPr sz="1400" b="0" i="0" u="none" strike="noStrike" cap="none">
                <a:solidFill>
                  <a:srgbClr val="051357"/>
                </a:solidFill>
                <a:latin typeface="Abel"/>
                <a:ea typeface="Abel"/>
                <a:cs typeface="Abel"/>
                <a:sym typeface="Abel"/>
              </a:defRPr>
            </a:lvl9pPr>
          </a:lstStyle>
          <a:p>
            <a:pPr marL="171450" indent="-171450" algn="just">
              <a:lnSpc>
                <a:spcPct val="100000"/>
              </a:lnSpc>
              <a:buClr>
                <a:schemeClr val="dk1"/>
              </a:buClr>
              <a:buSzPts val="1100"/>
            </a:pPr>
            <a:r>
              <a:rPr lang="en-US" sz="1000" dirty="0">
                <a:solidFill>
                  <a:srgbClr val="051357"/>
                </a:solidFill>
              </a:rPr>
              <a:t>hiring developers</a:t>
            </a:r>
          </a:p>
          <a:p>
            <a:pPr marL="0" indent="0" algn="just">
              <a:lnSpc>
                <a:spcPct val="100000"/>
              </a:lnSpc>
              <a:buClr>
                <a:schemeClr val="dk1"/>
              </a:buClr>
              <a:buSzPts val="1100"/>
              <a:buNone/>
            </a:pPr>
            <a:endParaRPr lang="en-US" sz="1000" dirty="0">
              <a:solidFill>
                <a:srgbClr val="051357"/>
              </a:solidFill>
            </a:endParaRPr>
          </a:p>
          <a:p>
            <a:pPr marL="171450" indent="-171450" algn="just">
              <a:lnSpc>
                <a:spcPct val="100000"/>
              </a:lnSpc>
              <a:buClr>
                <a:schemeClr val="dk1"/>
              </a:buClr>
              <a:buSzPts val="1100"/>
            </a:pPr>
            <a:r>
              <a:rPr lang="en-US" sz="1000" dirty="0">
                <a:solidFill>
                  <a:srgbClr val="051357"/>
                </a:solidFill>
              </a:rPr>
              <a:t>acquiring necessary hardware resources</a:t>
            </a:r>
          </a:p>
          <a:p>
            <a:pPr marL="171450" indent="-171450" algn="just">
              <a:lnSpc>
                <a:spcPct val="100000"/>
              </a:lnSpc>
              <a:buClr>
                <a:schemeClr val="dk1"/>
              </a:buClr>
              <a:buSzPts val="1100"/>
            </a:pPr>
            <a:endParaRPr lang="en-US" sz="1000" dirty="0">
              <a:solidFill>
                <a:srgbClr val="051357"/>
              </a:solidFill>
            </a:endParaRPr>
          </a:p>
          <a:p>
            <a:pPr marL="171450" indent="-171450" algn="just">
              <a:lnSpc>
                <a:spcPct val="100000"/>
              </a:lnSpc>
              <a:buClr>
                <a:schemeClr val="dk1"/>
              </a:buClr>
              <a:buSzPts val="1100"/>
            </a:pPr>
            <a:r>
              <a:rPr lang="en-US" sz="1000" dirty="0">
                <a:solidFill>
                  <a:srgbClr val="051357"/>
                </a:solidFill>
              </a:rPr>
              <a:t>acquiring necessary software resources</a:t>
            </a:r>
          </a:p>
          <a:p>
            <a:pPr marL="171450" indent="-171450" algn="just">
              <a:lnSpc>
                <a:spcPct val="100000"/>
              </a:lnSpc>
              <a:buClr>
                <a:schemeClr val="dk1"/>
              </a:buClr>
              <a:buSzPts val="1100"/>
            </a:pPr>
            <a:endParaRPr lang="en-US" sz="1100" dirty="0">
              <a:solidFill>
                <a:srgbClr val="051357"/>
              </a:solidFill>
            </a:endParaRPr>
          </a:p>
        </p:txBody>
      </p:sp>
      <p:pic>
        <p:nvPicPr>
          <p:cNvPr id="7" name="Picture 6" descr="A picture containing text, orange&#10;&#10;Description automatically generated">
            <a:extLst>
              <a:ext uri="{FF2B5EF4-FFF2-40B4-BE49-F238E27FC236}">
                <a16:creationId xmlns:a16="http://schemas.microsoft.com/office/drawing/2014/main" id="{88AA00C0-3A50-D487-DE6A-789BB178CB75}"/>
              </a:ext>
            </a:extLst>
          </p:cNvPr>
          <p:cNvPicPr>
            <a:picLocks noChangeAspect="1"/>
          </p:cNvPicPr>
          <p:nvPr/>
        </p:nvPicPr>
        <p:blipFill>
          <a:blip r:embed="rId3"/>
          <a:stretch>
            <a:fillRect/>
          </a:stretch>
        </p:blipFill>
        <p:spPr>
          <a:xfrm>
            <a:off x="4512160" y="1055873"/>
            <a:ext cx="3586045" cy="2424119"/>
          </a:xfrm>
          <a:prstGeom prst="rect">
            <a:avLst/>
          </a:prstGeom>
        </p:spPr>
      </p:pic>
      <p:sp>
        <p:nvSpPr>
          <p:cNvPr id="6" name="Google Shape;123;p14">
            <a:extLst>
              <a:ext uri="{FF2B5EF4-FFF2-40B4-BE49-F238E27FC236}">
                <a16:creationId xmlns:a16="http://schemas.microsoft.com/office/drawing/2014/main" id="{05E79652-3DE9-770C-0F52-B30F2B3D9357}"/>
              </a:ext>
            </a:extLst>
          </p:cNvPr>
          <p:cNvSpPr txBox="1">
            <a:spLocks noGrp="1"/>
          </p:cNvSpPr>
          <p:nvPr>
            <p:ph type="ctrTitle"/>
          </p:nvPr>
        </p:nvSpPr>
        <p:spPr>
          <a:xfrm>
            <a:off x="4619686" y="432908"/>
            <a:ext cx="4389300" cy="560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ro-RO" sz="3200" dirty="0">
                <a:solidFill>
                  <a:srgbClr val="002060"/>
                </a:solidFill>
              </a:rPr>
              <a:t>COST STRUCTURE</a:t>
            </a:r>
          </a:p>
        </p:txBody>
      </p:sp>
    </p:spTree>
    <p:extLst>
      <p:ext uri="{BB962C8B-B14F-4D97-AF65-F5344CB8AC3E}">
        <p14:creationId xmlns:p14="http://schemas.microsoft.com/office/powerpoint/2010/main" val="29393333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6" name="Google Shape;116;p14"/>
          <p:cNvSpPr/>
          <p:nvPr/>
        </p:nvSpPr>
        <p:spPr>
          <a:xfrm>
            <a:off x="4743631" y="1714713"/>
            <a:ext cx="943218" cy="1211785"/>
          </a:xfrm>
          <a:custGeom>
            <a:avLst/>
            <a:gdLst/>
            <a:ahLst/>
            <a:cxnLst/>
            <a:rect l="l" t="t" r="r" b="b"/>
            <a:pathLst>
              <a:path w="15402" h="26802" extrusionOk="0">
                <a:moveTo>
                  <a:pt x="1" y="1"/>
                </a:moveTo>
                <a:lnTo>
                  <a:pt x="1" y="22476"/>
                </a:lnTo>
                <a:lnTo>
                  <a:pt x="7701" y="26801"/>
                </a:lnTo>
                <a:lnTo>
                  <a:pt x="15401" y="22476"/>
                </a:lnTo>
                <a:lnTo>
                  <a:pt x="15401" y="1"/>
                </a:lnTo>
                <a:close/>
              </a:path>
            </a:pathLst>
          </a:custGeom>
          <a:solidFill>
            <a:srgbClr val="051357">
              <a:alpha val="52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4"/>
          <p:cNvSpPr/>
          <p:nvPr/>
        </p:nvSpPr>
        <p:spPr>
          <a:xfrm>
            <a:off x="4698408" y="1672984"/>
            <a:ext cx="1029354" cy="1295274"/>
          </a:xfrm>
          <a:custGeom>
            <a:avLst/>
            <a:gdLst/>
            <a:ahLst/>
            <a:cxnLst/>
            <a:rect l="l" t="t" r="r" b="b"/>
            <a:pathLst>
              <a:path w="15402" h="26802" extrusionOk="0">
                <a:moveTo>
                  <a:pt x="1" y="1"/>
                </a:moveTo>
                <a:lnTo>
                  <a:pt x="1" y="22476"/>
                </a:lnTo>
                <a:lnTo>
                  <a:pt x="7701" y="26801"/>
                </a:lnTo>
                <a:lnTo>
                  <a:pt x="15401" y="22476"/>
                </a:lnTo>
                <a:lnTo>
                  <a:pt x="15401" y="1"/>
                </a:lnTo>
                <a:close/>
              </a:path>
            </a:pathLst>
          </a:custGeom>
          <a:noFill/>
          <a:ln w="19050" cap="flat" cmpd="sng">
            <a:solidFill>
              <a:srgbClr val="0513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4"/>
          <p:cNvSpPr/>
          <p:nvPr/>
        </p:nvSpPr>
        <p:spPr>
          <a:xfrm>
            <a:off x="2499800" y="3161725"/>
            <a:ext cx="5598405" cy="18925"/>
          </a:xfrm>
          <a:custGeom>
            <a:avLst/>
            <a:gdLst/>
            <a:ahLst/>
            <a:cxnLst/>
            <a:rect l="l" t="t" r="r" b="b"/>
            <a:pathLst>
              <a:path w="57302" h="283" extrusionOk="0">
                <a:moveTo>
                  <a:pt x="1" y="1"/>
                </a:moveTo>
                <a:lnTo>
                  <a:pt x="1" y="283"/>
                </a:lnTo>
                <a:lnTo>
                  <a:pt x="57302" y="283"/>
                </a:lnTo>
                <a:lnTo>
                  <a:pt x="57302" y="1"/>
                </a:lnTo>
                <a:close/>
              </a:path>
            </a:pathLst>
          </a:custGeom>
          <a:solidFill>
            <a:srgbClr val="0513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3" name="Google Shape;133;p14"/>
          <p:cNvGrpSpPr/>
          <p:nvPr/>
        </p:nvGrpSpPr>
        <p:grpSpPr>
          <a:xfrm>
            <a:off x="5170598" y="3126800"/>
            <a:ext cx="84900" cy="86838"/>
            <a:chOff x="2874175" y="3775050"/>
            <a:chExt cx="84900" cy="86838"/>
          </a:xfrm>
        </p:grpSpPr>
        <p:sp>
          <p:nvSpPr>
            <p:cNvPr id="134" name="Google Shape;134;p14"/>
            <p:cNvSpPr/>
            <p:nvPr/>
          </p:nvSpPr>
          <p:spPr>
            <a:xfrm>
              <a:off x="2874175" y="3775050"/>
              <a:ext cx="84900" cy="84900"/>
            </a:xfrm>
            <a:prstGeom prst="rect">
              <a:avLst/>
            </a:prstGeom>
            <a:solidFill>
              <a:srgbClr val="0513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4"/>
            <p:cNvSpPr/>
            <p:nvPr/>
          </p:nvSpPr>
          <p:spPr>
            <a:xfrm>
              <a:off x="2874175" y="3776988"/>
              <a:ext cx="84900" cy="84900"/>
            </a:xfrm>
            <a:prstGeom prst="rect">
              <a:avLst/>
            </a:prstGeom>
            <a:solidFill>
              <a:srgbClr val="0513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4" name="Google Shape;144;p14"/>
          <p:cNvSpPr txBox="1">
            <a:spLocks noGrp="1"/>
          </p:cNvSpPr>
          <p:nvPr>
            <p:ph type="ctrTitle" idx="4294967295"/>
          </p:nvPr>
        </p:nvSpPr>
        <p:spPr>
          <a:xfrm>
            <a:off x="4913799" y="1637417"/>
            <a:ext cx="598500" cy="57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dirty="0">
                <a:solidFill>
                  <a:srgbClr val="FFFFFF"/>
                </a:solidFill>
              </a:rPr>
              <a:t>02</a:t>
            </a:r>
            <a:endParaRPr dirty="0">
              <a:solidFill>
                <a:srgbClr val="FFFFFF"/>
              </a:solidFill>
            </a:endParaRPr>
          </a:p>
        </p:txBody>
      </p:sp>
      <p:sp>
        <p:nvSpPr>
          <p:cNvPr id="145" name="Google Shape;145;p14"/>
          <p:cNvSpPr txBox="1">
            <a:spLocks noGrp="1"/>
          </p:cNvSpPr>
          <p:nvPr>
            <p:ph type="subTitle" idx="4294967295"/>
          </p:nvPr>
        </p:nvSpPr>
        <p:spPr>
          <a:xfrm>
            <a:off x="4778197" y="2131881"/>
            <a:ext cx="920209" cy="3810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Clr>
                <a:schemeClr val="dk1"/>
              </a:buClr>
              <a:buSzPts val="1100"/>
              <a:buFont typeface="Arial"/>
              <a:buNone/>
            </a:pPr>
            <a:r>
              <a:rPr lang="en-US" sz="1000" dirty="0">
                <a:solidFill>
                  <a:srgbClr val="FFFFFF"/>
                </a:solidFill>
              </a:rPr>
              <a:t>Marketing and sales</a:t>
            </a:r>
            <a:endParaRPr sz="1000" dirty="0">
              <a:solidFill>
                <a:srgbClr val="FFFFFF"/>
              </a:solidFill>
            </a:endParaRPr>
          </a:p>
        </p:txBody>
      </p:sp>
      <p:cxnSp>
        <p:nvCxnSpPr>
          <p:cNvPr id="151" name="Google Shape;151;p14"/>
          <p:cNvCxnSpPr/>
          <p:nvPr/>
        </p:nvCxnSpPr>
        <p:spPr>
          <a:xfrm>
            <a:off x="5785990" y="1672892"/>
            <a:ext cx="0" cy="1084500"/>
          </a:xfrm>
          <a:prstGeom prst="straightConnector1">
            <a:avLst/>
          </a:prstGeom>
          <a:noFill/>
          <a:ln w="19050" cap="flat" cmpd="sng">
            <a:solidFill>
              <a:srgbClr val="051357"/>
            </a:solidFill>
            <a:prstDash val="solid"/>
            <a:round/>
            <a:headEnd type="none" w="med" len="med"/>
            <a:tailEnd type="none" w="med" len="med"/>
          </a:ln>
        </p:spPr>
      </p:cxnSp>
      <p:sp>
        <p:nvSpPr>
          <p:cNvPr id="2" name="Google Shape;119;p14">
            <a:extLst>
              <a:ext uri="{FF2B5EF4-FFF2-40B4-BE49-F238E27FC236}">
                <a16:creationId xmlns:a16="http://schemas.microsoft.com/office/drawing/2014/main" id="{D91F0784-64AE-0E6C-FC74-DF4B6F895B2B}"/>
              </a:ext>
            </a:extLst>
          </p:cNvPr>
          <p:cNvSpPr txBox="1">
            <a:spLocks noGrp="1"/>
          </p:cNvSpPr>
          <p:nvPr/>
        </p:nvSpPr>
        <p:spPr>
          <a:xfrm>
            <a:off x="4538134" y="3584983"/>
            <a:ext cx="2495712" cy="577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051357"/>
              </a:buClr>
              <a:buSzPts val="1800"/>
              <a:buFont typeface="Abel"/>
              <a:buChar char="●"/>
              <a:defRPr sz="1800" b="0" i="0" u="none" strike="noStrike" cap="none">
                <a:solidFill>
                  <a:srgbClr val="051357"/>
                </a:solidFill>
                <a:latin typeface="Abel"/>
                <a:ea typeface="Abel"/>
                <a:cs typeface="Abel"/>
                <a:sym typeface="Abel"/>
              </a:defRPr>
            </a:lvl1pPr>
            <a:lvl2pPr marL="914400" marR="0" lvl="1" indent="-317500" algn="l" rtl="0">
              <a:lnSpc>
                <a:spcPct val="115000"/>
              </a:lnSpc>
              <a:spcBef>
                <a:spcPts val="1600"/>
              </a:spcBef>
              <a:spcAft>
                <a:spcPts val="0"/>
              </a:spcAft>
              <a:buClr>
                <a:srgbClr val="051357"/>
              </a:buClr>
              <a:buSzPts val="1400"/>
              <a:buFont typeface="Abel"/>
              <a:buChar char="○"/>
              <a:defRPr sz="1400" b="0" i="0" u="none" strike="noStrike" cap="none">
                <a:solidFill>
                  <a:srgbClr val="051357"/>
                </a:solidFill>
                <a:latin typeface="Abel"/>
                <a:ea typeface="Abel"/>
                <a:cs typeface="Abel"/>
                <a:sym typeface="Abel"/>
              </a:defRPr>
            </a:lvl2pPr>
            <a:lvl3pPr marL="1371600" marR="0" lvl="2" indent="-317500" algn="l" rtl="0">
              <a:lnSpc>
                <a:spcPct val="115000"/>
              </a:lnSpc>
              <a:spcBef>
                <a:spcPts val="1600"/>
              </a:spcBef>
              <a:spcAft>
                <a:spcPts val="0"/>
              </a:spcAft>
              <a:buClr>
                <a:srgbClr val="051357"/>
              </a:buClr>
              <a:buSzPts val="1400"/>
              <a:buFont typeface="Abel"/>
              <a:buChar char="■"/>
              <a:defRPr sz="1400" b="0" i="0" u="none" strike="noStrike" cap="none">
                <a:solidFill>
                  <a:srgbClr val="051357"/>
                </a:solidFill>
                <a:latin typeface="Abel"/>
                <a:ea typeface="Abel"/>
                <a:cs typeface="Abel"/>
                <a:sym typeface="Abel"/>
              </a:defRPr>
            </a:lvl3pPr>
            <a:lvl4pPr marL="1828800" marR="0" lvl="3" indent="-317500" algn="l" rtl="0">
              <a:lnSpc>
                <a:spcPct val="115000"/>
              </a:lnSpc>
              <a:spcBef>
                <a:spcPts val="1600"/>
              </a:spcBef>
              <a:spcAft>
                <a:spcPts val="0"/>
              </a:spcAft>
              <a:buClr>
                <a:srgbClr val="051357"/>
              </a:buClr>
              <a:buSzPts val="1400"/>
              <a:buFont typeface="Abel"/>
              <a:buChar char="●"/>
              <a:defRPr sz="1400" b="0" i="0" u="none" strike="noStrike" cap="none">
                <a:solidFill>
                  <a:srgbClr val="051357"/>
                </a:solidFill>
                <a:latin typeface="Abel"/>
                <a:ea typeface="Abel"/>
                <a:cs typeface="Abel"/>
                <a:sym typeface="Abel"/>
              </a:defRPr>
            </a:lvl4pPr>
            <a:lvl5pPr marL="2286000" marR="0" lvl="4" indent="-317500" algn="l" rtl="0">
              <a:lnSpc>
                <a:spcPct val="115000"/>
              </a:lnSpc>
              <a:spcBef>
                <a:spcPts val="1600"/>
              </a:spcBef>
              <a:spcAft>
                <a:spcPts val="0"/>
              </a:spcAft>
              <a:buClr>
                <a:srgbClr val="051357"/>
              </a:buClr>
              <a:buSzPts val="1400"/>
              <a:buFont typeface="Abel"/>
              <a:buChar char="○"/>
              <a:defRPr sz="1400" b="0" i="0" u="none" strike="noStrike" cap="none">
                <a:solidFill>
                  <a:srgbClr val="051357"/>
                </a:solidFill>
                <a:latin typeface="Abel"/>
                <a:ea typeface="Abel"/>
                <a:cs typeface="Abel"/>
                <a:sym typeface="Abel"/>
              </a:defRPr>
            </a:lvl5pPr>
            <a:lvl6pPr marL="2743200" marR="0" lvl="5" indent="-317500" algn="l" rtl="0">
              <a:lnSpc>
                <a:spcPct val="115000"/>
              </a:lnSpc>
              <a:spcBef>
                <a:spcPts val="1600"/>
              </a:spcBef>
              <a:spcAft>
                <a:spcPts val="0"/>
              </a:spcAft>
              <a:buClr>
                <a:srgbClr val="051357"/>
              </a:buClr>
              <a:buSzPts val="1400"/>
              <a:buFont typeface="Abel"/>
              <a:buChar char="■"/>
              <a:defRPr sz="1400" b="0" i="0" u="none" strike="noStrike" cap="none">
                <a:solidFill>
                  <a:srgbClr val="051357"/>
                </a:solidFill>
                <a:latin typeface="Abel"/>
                <a:ea typeface="Abel"/>
                <a:cs typeface="Abel"/>
                <a:sym typeface="Abel"/>
              </a:defRPr>
            </a:lvl6pPr>
            <a:lvl7pPr marL="3200400" marR="0" lvl="6" indent="-317500" algn="l" rtl="0">
              <a:lnSpc>
                <a:spcPct val="115000"/>
              </a:lnSpc>
              <a:spcBef>
                <a:spcPts val="1600"/>
              </a:spcBef>
              <a:spcAft>
                <a:spcPts val="0"/>
              </a:spcAft>
              <a:buClr>
                <a:srgbClr val="051357"/>
              </a:buClr>
              <a:buSzPts val="1400"/>
              <a:buFont typeface="Abel"/>
              <a:buChar char="●"/>
              <a:defRPr sz="1400" b="0" i="0" u="none" strike="noStrike" cap="none">
                <a:solidFill>
                  <a:srgbClr val="051357"/>
                </a:solidFill>
                <a:latin typeface="Abel"/>
                <a:ea typeface="Abel"/>
                <a:cs typeface="Abel"/>
                <a:sym typeface="Abel"/>
              </a:defRPr>
            </a:lvl7pPr>
            <a:lvl8pPr marL="3657600" marR="0" lvl="7" indent="-317500" algn="l" rtl="0">
              <a:lnSpc>
                <a:spcPct val="115000"/>
              </a:lnSpc>
              <a:spcBef>
                <a:spcPts val="1600"/>
              </a:spcBef>
              <a:spcAft>
                <a:spcPts val="0"/>
              </a:spcAft>
              <a:buClr>
                <a:srgbClr val="051357"/>
              </a:buClr>
              <a:buSzPts val="1400"/>
              <a:buFont typeface="Abel"/>
              <a:buChar char="○"/>
              <a:defRPr sz="1400" b="0" i="0" u="none" strike="noStrike" cap="none">
                <a:solidFill>
                  <a:srgbClr val="051357"/>
                </a:solidFill>
                <a:latin typeface="Abel"/>
                <a:ea typeface="Abel"/>
                <a:cs typeface="Abel"/>
                <a:sym typeface="Abel"/>
              </a:defRPr>
            </a:lvl8pPr>
            <a:lvl9pPr marL="4114800" marR="0" lvl="8" indent="-317500" algn="l" rtl="0">
              <a:lnSpc>
                <a:spcPct val="115000"/>
              </a:lnSpc>
              <a:spcBef>
                <a:spcPts val="1600"/>
              </a:spcBef>
              <a:spcAft>
                <a:spcPts val="1600"/>
              </a:spcAft>
              <a:buClr>
                <a:srgbClr val="051357"/>
              </a:buClr>
              <a:buSzPts val="1400"/>
              <a:buFont typeface="Abel"/>
              <a:buChar char="■"/>
              <a:defRPr sz="1400" b="0" i="0" u="none" strike="noStrike" cap="none">
                <a:solidFill>
                  <a:srgbClr val="051357"/>
                </a:solidFill>
                <a:latin typeface="Abel"/>
                <a:ea typeface="Abel"/>
                <a:cs typeface="Abel"/>
                <a:sym typeface="Abel"/>
              </a:defRPr>
            </a:lvl9pPr>
          </a:lstStyle>
          <a:p>
            <a:pPr marL="171450" indent="-171450" algn="just">
              <a:lnSpc>
                <a:spcPct val="100000"/>
              </a:lnSpc>
              <a:buClr>
                <a:schemeClr val="dk1"/>
              </a:buClr>
              <a:buSzPts val="1100"/>
            </a:pPr>
            <a:r>
              <a:rPr lang="en-US" sz="1000" dirty="0">
                <a:solidFill>
                  <a:srgbClr val="051357"/>
                </a:solidFill>
              </a:rPr>
              <a:t>promoting the platform to target customers</a:t>
            </a:r>
          </a:p>
          <a:p>
            <a:pPr marL="171450" indent="-171450" algn="just">
              <a:lnSpc>
                <a:spcPct val="100000"/>
              </a:lnSpc>
              <a:buClr>
                <a:schemeClr val="dk1"/>
              </a:buClr>
              <a:buSzPts val="1100"/>
            </a:pPr>
            <a:endParaRPr lang="en-US" sz="1000" dirty="0">
              <a:solidFill>
                <a:srgbClr val="051357"/>
              </a:solidFill>
            </a:endParaRPr>
          </a:p>
          <a:p>
            <a:pPr marL="171450" indent="-171450" algn="just">
              <a:lnSpc>
                <a:spcPct val="100000"/>
              </a:lnSpc>
              <a:buClr>
                <a:schemeClr val="dk1"/>
              </a:buClr>
              <a:buSzPts val="1100"/>
            </a:pPr>
            <a:r>
              <a:rPr lang="en-US" sz="1000" dirty="0">
                <a:solidFill>
                  <a:srgbClr val="051357"/>
                </a:solidFill>
              </a:rPr>
              <a:t>attending industry events</a:t>
            </a:r>
          </a:p>
          <a:p>
            <a:pPr marL="171450" indent="-171450" algn="just">
              <a:lnSpc>
                <a:spcPct val="100000"/>
              </a:lnSpc>
              <a:buClr>
                <a:schemeClr val="dk1"/>
              </a:buClr>
              <a:buSzPts val="1100"/>
            </a:pPr>
            <a:endParaRPr lang="en-US" sz="1000" dirty="0">
              <a:solidFill>
                <a:srgbClr val="051357"/>
              </a:solidFill>
            </a:endParaRPr>
          </a:p>
          <a:p>
            <a:pPr marL="171450" indent="-171450" algn="just">
              <a:lnSpc>
                <a:spcPct val="100000"/>
              </a:lnSpc>
              <a:buClr>
                <a:schemeClr val="dk1"/>
              </a:buClr>
              <a:buSzPts val="1100"/>
            </a:pPr>
            <a:r>
              <a:rPr lang="en-US" sz="1000" dirty="0">
                <a:solidFill>
                  <a:srgbClr val="051357"/>
                </a:solidFill>
              </a:rPr>
              <a:t>advertising</a:t>
            </a:r>
          </a:p>
        </p:txBody>
      </p:sp>
      <p:pic>
        <p:nvPicPr>
          <p:cNvPr id="4" name="Picture 3" descr="A picture containing vector graphics&#10;&#10;Description automatically generated">
            <a:extLst>
              <a:ext uri="{FF2B5EF4-FFF2-40B4-BE49-F238E27FC236}">
                <a16:creationId xmlns:a16="http://schemas.microsoft.com/office/drawing/2014/main" id="{077AC4CA-4F6B-F40D-CEB3-2EB2F5DB0A9D}"/>
              </a:ext>
            </a:extLst>
          </p:cNvPr>
          <p:cNvPicPr>
            <a:picLocks noChangeAspect="1"/>
          </p:cNvPicPr>
          <p:nvPr/>
        </p:nvPicPr>
        <p:blipFill>
          <a:blip r:embed="rId3"/>
          <a:stretch>
            <a:fillRect/>
          </a:stretch>
        </p:blipFill>
        <p:spPr>
          <a:xfrm>
            <a:off x="2262889" y="3180650"/>
            <a:ext cx="2021739" cy="2021739"/>
          </a:xfrm>
          <a:prstGeom prst="rect">
            <a:avLst/>
          </a:prstGeom>
        </p:spPr>
      </p:pic>
      <p:pic>
        <p:nvPicPr>
          <p:cNvPr id="6" name="Picture 5" descr="A picture containing text&#10;&#10;Description automatically generated">
            <a:extLst>
              <a:ext uri="{FF2B5EF4-FFF2-40B4-BE49-F238E27FC236}">
                <a16:creationId xmlns:a16="http://schemas.microsoft.com/office/drawing/2014/main" id="{497D6909-0F20-7F8B-C453-6D0F87E84170}"/>
              </a:ext>
            </a:extLst>
          </p:cNvPr>
          <p:cNvPicPr>
            <a:picLocks noChangeAspect="1"/>
          </p:cNvPicPr>
          <p:nvPr/>
        </p:nvPicPr>
        <p:blipFill>
          <a:blip r:embed="rId4"/>
          <a:stretch>
            <a:fillRect/>
          </a:stretch>
        </p:blipFill>
        <p:spPr>
          <a:xfrm>
            <a:off x="5913797" y="1034927"/>
            <a:ext cx="3112269" cy="2074846"/>
          </a:xfrm>
          <a:prstGeom prst="rect">
            <a:avLst/>
          </a:prstGeom>
        </p:spPr>
      </p:pic>
      <p:sp>
        <p:nvSpPr>
          <p:cNvPr id="7" name="Google Shape;123;p14">
            <a:extLst>
              <a:ext uri="{FF2B5EF4-FFF2-40B4-BE49-F238E27FC236}">
                <a16:creationId xmlns:a16="http://schemas.microsoft.com/office/drawing/2014/main" id="{36CBDCA8-C699-7A7C-1432-2C3C97ED6FC6}"/>
              </a:ext>
            </a:extLst>
          </p:cNvPr>
          <p:cNvSpPr txBox="1">
            <a:spLocks noGrp="1"/>
          </p:cNvSpPr>
          <p:nvPr>
            <p:ph type="ctrTitle"/>
          </p:nvPr>
        </p:nvSpPr>
        <p:spPr>
          <a:xfrm>
            <a:off x="4619686" y="432908"/>
            <a:ext cx="4389300" cy="560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ro-RO" sz="3200" dirty="0">
                <a:solidFill>
                  <a:srgbClr val="002060"/>
                </a:solidFill>
              </a:rPr>
              <a:t>COST STRUCTURE</a:t>
            </a:r>
          </a:p>
        </p:txBody>
      </p:sp>
    </p:spTree>
    <p:extLst>
      <p:ext uri="{BB962C8B-B14F-4D97-AF65-F5344CB8AC3E}">
        <p14:creationId xmlns:p14="http://schemas.microsoft.com/office/powerpoint/2010/main" val="20597533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7" name="Google Shape;117;p14"/>
          <p:cNvSpPr/>
          <p:nvPr/>
        </p:nvSpPr>
        <p:spPr>
          <a:xfrm>
            <a:off x="6972737" y="1714713"/>
            <a:ext cx="943218" cy="1211785"/>
          </a:xfrm>
          <a:custGeom>
            <a:avLst/>
            <a:gdLst/>
            <a:ahLst/>
            <a:cxnLst/>
            <a:rect l="l" t="t" r="r" b="b"/>
            <a:pathLst>
              <a:path w="15402" h="26802" extrusionOk="0">
                <a:moveTo>
                  <a:pt x="1" y="1"/>
                </a:moveTo>
                <a:lnTo>
                  <a:pt x="1" y="22476"/>
                </a:lnTo>
                <a:lnTo>
                  <a:pt x="7701" y="26801"/>
                </a:lnTo>
                <a:lnTo>
                  <a:pt x="15401" y="22476"/>
                </a:lnTo>
                <a:lnTo>
                  <a:pt x="15401" y="1"/>
                </a:lnTo>
                <a:close/>
              </a:path>
            </a:pathLst>
          </a:custGeom>
          <a:solidFill>
            <a:srgbClr val="051357">
              <a:alpha val="52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4"/>
          <p:cNvSpPr/>
          <p:nvPr/>
        </p:nvSpPr>
        <p:spPr>
          <a:xfrm>
            <a:off x="6929689" y="1672984"/>
            <a:ext cx="1029354" cy="1295274"/>
          </a:xfrm>
          <a:custGeom>
            <a:avLst/>
            <a:gdLst/>
            <a:ahLst/>
            <a:cxnLst/>
            <a:rect l="l" t="t" r="r" b="b"/>
            <a:pathLst>
              <a:path w="15402" h="26802" extrusionOk="0">
                <a:moveTo>
                  <a:pt x="1" y="1"/>
                </a:moveTo>
                <a:lnTo>
                  <a:pt x="1" y="22476"/>
                </a:lnTo>
                <a:lnTo>
                  <a:pt x="7701" y="26801"/>
                </a:lnTo>
                <a:lnTo>
                  <a:pt x="15401" y="22476"/>
                </a:lnTo>
                <a:lnTo>
                  <a:pt x="15401" y="1"/>
                </a:lnTo>
                <a:close/>
              </a:path>
            </a:pathLst>
          </a:custGeom>
          <a:noFill/>
          <a:ln w="19050" cap="flat" cmpd="sng">
            <a:solidFill>
              <a:srgbClr val="0513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4"/>
          <p:cNvSpPr/>
          <p:nvPr/>
        </p:nvSpPr>
        <p:spPr>
          <a:xfrm>
            <a:off x="2499800" y="3161725"/>
            <a:ext cx="5598405" cy="18925"/>
          </a:xfrm>
          <a:custGeom>
            <a:avLst/>
            <a:gdLst/>
            <a:ahLst/>
            <a:cxnLst/>
            <a:rect l="l" t="t" r="r" b="b"/>
            <a:pathLst>
              <a:path w="57302" h="283" extrusionOk="0">
                <a:moveTo>
                  <a:pt x="1" y="1"/>
                </a:moveTo>
                <a:lnTo>
                  <a:pt x="1" y="283"/>
                </a:lnTo>
                <a:lnTo>
                  <a:pt x="57302" y="283"/>
                </a:lnTo>
                <a:lnTo>
                  <a:pt x="57302" y="1"/>
                </a:lnTo>
                <a:close/>
              </a:path>
            </a:pathLst>
          </a:custGeom>
          <a:solidFill>
            <a:srgbClr val="0513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6" name="Google Shape;136;p14"/>
          <p:cNvGrpSpPr/>
          <p:nvPr/>
        </p:nvGrpSpPr>
        <p:grpSpPr>
          <a:xfrm>
            <a:off x="7401854" y="3126800"/>
            <a:ext cx="84900" cy="86838"/>
            <a:chOff x="2874175" y="3775050"/>
            <a:chExt cx="84900" cy="86838"/>
          </a:xfrm>
        </p:grpSpPr>
        <p:sp>
          <p:nvSpPr>
            <p:cNvPr id="137" name="Google Shape;137;p14"/>
            <p:cNvSpPr/>
            <p:nvPr/>
          </p:nvSpPr>
          <p:spPr>
            <a:xfrm>
              <a:off x="2874175" y="3775050"/>
              <a:ext cx="84900" cy="84900"/>
            </a:xfrm>
            <a:prstGeom prst="rect">
              <a:avLst/>
            </a:prstGeom>
            <a:solidFill>
              <a:srgbClr val="0513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4"/>
            <p:cNvSpPr/>
            <p:nvPr/>
          </p:nvSpPr>
          <p:spPr>
            <a:xfrm>
              <a:off x="2874175" y="3776988"/>
              <a:ext cx="84900" cy="84900"/>
            </a:xfrm>
            <a:prstGeom prst="rect">
              <a:avLst/>
            </a:prstGeom>
            <a:solidFill>
              <a:srgbClr val="0513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6" name="Google Shape;146;p14"/>
          <p:cNvSpPr txBox="1">
            <a:spLocks noGrp="1"/>
          </p:cNvSpPr>
          <p:nvPr>
            <p:ph type="ctrTitle" idx="4294967295"/>
          </p:nvPr>
        </p:nvSpPr>
        <p:spPr>
          <a:xfrm>
            <a:off x="7145079" y="1631111"/>
            <a:ext cx="598500" cy="57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dirty="0">
                <a:solidFill>
                  <a:srgbClr val="FFFFFF"/>
                </a:solidFill>
              </a:rPr>
              <a:t>03</a:t>
            </a:r>
            <a:endParaRPr dirty="0">
              <a:solidFill>
                <a:srgbClr val="FFFFFF"/>
              </a:solidFill>
            </a:endParaRPr>
          </a:p>
        </p:txBody>
      </p:sp>
      <p:sp>
        <p:nvSpPr>
          <p:cNvPr id="147" name="Google Shape;147;p14"/>
          <p:cNvSpPr txBox="1">
            <a:spLocks noGrp="1"/>
          </p:cNvSpPr>
          <p:nvPr>
            <p:ph type="subTitle" idx="4294967295"/>
          </p:nvPr>
        </p:nvSpPr>
        <p:spPr>
          <a:xfrm>
            <a:off x="7009479" y="2119265"/>
            <a:ext cx="869700" cy="3810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Clr>
                <a:schemeClr val="dk1"/>
              </a:buClr>
              <a:buSzPts val="1100"/>
              <a:buFont typeface="Arial"/>
              <a:buNone/>
            </a:pPr>
            <a:r>
              <a:rPr lang="en-US" sz="1000" dirty="0">
                <a:solidFill>
                  <a:srgbClr val="FFFFFF"/>
                </a:solidFill>
              </a:rPr>
              <a:t>Customer support and training</a:t>
            </a:r>
          </a:p>
        </p:txBody>
      </p:sp>
      <p:cxnSp>
        <p:nvCxnSpPr>
          <p:cNvPr id="152" name="Google Shape;152;p14"/>
          <p:cNvCxnSpPr/>
          <p:nvPr/>
        </p:nvCxnSpPr>
        <p:spPr>
          <a:xfrm>
            <a:off x="8018399" y="1672892"/>
            <a:ext cx="0" cy="1084500"/>
          </a:xfrm>
          <a:prstGeom prst="straightConnector1">
            <a:avLst/>
          </a:prstGeom>
          <a:noFill/>
          <a:ln w="19050" cap="flat" cmpd="sng">
            <a:solidFill>
              <a:srgbClr val="051357"/>
            </a:solidFill>
            <a:prstDash val="solid"/>
            <a:round/>
            <a:headEnd type="none" w="med" len="med"/>
            <a:tailEnd type="none" w="med" len="med"/>
          </a:ln>
        </p:spPr>
      </p:cxnSp>
      <p:sp>
        <p:nvSpPr>
          <p:cNvPr id="2" name="Google Shape;119;p14">
            <a:extLst>
              <a:ext uri="{FF2B5EF4-FFF2-40B4-BE49-F238E27FC236}">
                <a16:creationId xmlns:a16="http://schemas.microsoft.com/office/drawing/2014/main" id="{3D46B22C-8A34-3FE9-7613-8187525ACCBA}"/>
              </a:ext>
            </a:extLst>
          </p:cNvPr>
          <p:cNvSpPr txBox="1">
            <a:spLocks noGrp="1"/>
          </p:cNvSpPr>
          <p:nvPr/>
        </p:nvSpPr>
        <p:spPr>
          <a:xfrm>
            <a:off x="6929689" y="3584983"/>
            <a:ext cx="2495712" cy="577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051357"/>
              </a:buClr>
              <a:buSzPts val="1800"/>
              <a:buFont typeface="Abel"/>
              <a:buChar char="●"/>
              <a:defRPr sz="1800" b="0" i="0" u="none" strike="noStrike" cap="none">
                <a:solidFill>
                  <a:srgbClr val="051357"/>
                </a:solidFill>
                <a:latin typeface="Abel"/>
                <a:ea typeface="Abel"/>
                <a:cs typeface="Abel"/>
                <a:sym typeface="Abel"/>
              </a:defRPr>
            </a:lvl1pPr>
            <a:lvl2pPr marL="914400" marR="0" lvl="1" indent="-317500" algn="l" rtl="0">
              <a:lnSpc>
                <a:spcPct val="115000"/>
              </a:lnSpc>
              <a:spcBef>
                <a:spcPts val="1600"/>
              </a:spcBef>
              <a:spcAft>
                <a:spcPts val="0"/>
              </a:spcAft>
              <a:buClr>
                <a:srgbClr val="051357"/>
              </a:buClr>
              <a:buSzPts val="1400"/>
              <a:buFont typeface="Abel"/>
              <a:buChar char="○"/>
              <a:defRPr sz="1400" b="0" i="0" u="none" strike="noStrike" cap="none">
                <a:solidFill>
                  <a:srgbClr val="051357"/>
                </a:solidFill>
                <a:latin typeface="Abel"/>
                <a:ea typeface="Abel"/>
                <a:cs typeface="Abel"/>
                <a:sym typeface="Abel"/>
              </a:defRPr>
            </a:lvl2pPr>
            <a:lvl3pPr marL="1371600" marR="0" lvl="2" indent="-317500" algn="l" rtl="0">
              <a:lnSpc>
                <a:spcPct val="115000"/>
              </a:lnSpc>
              <a:spcBef>
                <a:spcPts val="1600"/>
              </a:spcBef>
              <a:spcAft>
                <a:spcPts val="0"/>
              </a:spcAft>
              <a:buClr>
                <a:srgbClr val="051357"/>
              </a:buClr>
              <a:buSzPts val="1400"/>
              <a:buFont typeface="Abel"/>
              <a:buChar char="■"/>
              <a:defRPr sz="1400" b="0" i="0" u="none" strike="noStrike" cap="none">
                <a:solidFill>
                  <a:srgbClr val="051357"/>
                </a:solidFill>
                <a:latin typeface="Abel"/>
                <a:ea typeface="Abel"/>
                <a:cs typeface="Abel"/>
                <a:sym typeface="Abel"/>
              </a:defRPr>
            </a:lvl3pPr>
            <a:lvl4pPr marL="1828800" marR="0" lvl="3" indent="-317500" algn="l" rtl="0">
              <a:lnSpc>
                <a:spcPct val="115000"/>
              </a:lnSpc>
              <a:spcBef>
                <a:spcPts val="1600"/>
              </a:spcBef>
              <a:spcAft>
                <a:spcPts val="0"/>
              </a:spcAft>
              <a:buClr>
                <a:srgbClr val="051357"/>
              </a:buClr>
              <a:buSzPts val="1400"/>
              <a:buFont typeface="Abel"/>
              <a:buChar char="●"/>
              <a:defRPr sz="1400" b="0" i="0" u="none" strike="noStrike" cap="none">
                <a:solidFill>
                  <a:srgbClr val="051357"/>
                </a:solidFill>
                <a:latin typeface="Abel"/>
                <a:ea typeface="Abel"/>
                <a:cs typeface="Abel"/>
                <a:sym typeface="Abel"/>
              </a:defRPr>
            </a:lvl4pPr>
            <a:lvl5pPr marL="2286000" marR="0" lvl="4" indent="-317500" algn="l" rtl="0">
              <a:lnSpc>
                <a:spcPct val="115000"/>
              </a:lnSpc>
              <a:spcBef>
                <a:spcPts val="1600"/>
              </a:spcBef>
              <a:spcAft>
                <a:spcPts val="0"/>
              </a:spcAft>
              <a:buClr>
                <a:srgbClr val="051357"/>
              </a:buClr>
              <a:buSzPts val="1400"/>
              <a:buFont typeface="Abel"/>
              <a:buChar char="○"/>
              <a:defRPr sz="1400" b="0" i="0" u="none" strike="noStrike" cap="none">
                <a:solidFill>
                  <a:srgbClr val="051357"/>
                </a:solidFill>
                <a:latin typeface="Abel"/>
                <a:ea typeface="Abel"/>
                <a:cs typeface="Abel"/>
                <a:sym typeface="Abel"/>
              </a:defRPr>
            </a:lvl5pPr>
            <a:lvl6pPr marL="2743200" marR="0" lvl="5" indent="-317500" algn="l" rtl="0">
              <a:lnSpc>
                <a:spcPct val="115000"/>
              </a:lnSpc>
              <a:spcBef>
                <a:spcPts val="1600"/>
              </a:spcBef>
              <a:spcAft>
                <a:spcPts val="0"/>
              </a:spcAft>
              <a:buClr>
                <a:srgbClr val="051357"/>
              </a:buClr>
              <a:buSzPts val="1400"/>
              <a:buFont typeface="Abel"/>
              <a:buChar char="■"/>
              <a:defRPr sz="1400" b="0" i="0" u="none" strike="noStrike" cap="none">
                <a:solidFill>
                  <a:srgbClr val="051357"/>
                </a:solidFill>
                <a:latin typeface="Abel"/>
                <a:ea typeface="Abel"/>
                <a:cs typeface="Abel"/>
                <a:sym typeface="Abel"/>
              </a:defRPr>
            </a:lvl6pPr>
            <a:lvl7pPr marL="3200400" marR="0" lvl="6" indent="-317500" algn="l" rtl="0">
              <a:lnSpc>
                <a:spcPct val="115000"/>
              </a:lnSpc>
              <a:spcBef>
                <a:spcPts val="1600"/>
              </a:spcBef>
              <a:spcAft>
                <a:spcPts val="0"/>
              </a:spcAft>
              <a:buClr>
                <a:srgbClr val="051357"/>
              </a:buClr>
              <a:buSzPts val="1400"/>
              <a:buFont typeface="Abel"/>
              <a:buChar char="●"/>
              <a:defRPr sz="1400" b="0" i="0" u="none" strike="noStrike" cap="none">
                <a:solidFill>
                  <a:srgbClr val="051357"/>
                </a:solidFill>
                <a:latin typeface="Abel"/>
                <a:ea typeface="Abel"/>
                <a:cs typeface="Abel"/>
                <a:sym typeface="Abel"/>
              </a:defRPr>
            </a:lvl7pPr>
            <a:lvl8pPr marL="3657600" marR="0" lvl="7" indent="-317500" algn="l" rtl="0">
              <a:lnSpc>
                <a:spcPct val="115000"/>
              </a:lnSpc>
              <a:spcBef>
                <a:spcPts val="1600"/>
              </a:spcBef>
              <a:spcAft>
                <a:spcPts val="0"/>
              </a:spcAft>
              <a:buClr>
                <a:srgbClr val="051357"/>
              </a:buClr>
              <a:buSzPts val="1400"/>
              <a:buFont typeface="Abel"/>
              <a:buChar char="○"/>
              <a:defRPr sz="1400" b="0" i="0" u="none" strike="noStrike" cap="none">
                <a:solidFill>
                  <a:srgbClr val="051357"/>
                </a:solidFill>
                <a:latin typeface="Abel"/>
                <a:ea typeface="Abel"/>
                <a:cs typeface="Abel"/>
                <a:sym typeface="Abel"/>
              </a:defRPr>
            </a:lvl8pPr>
            <a:lvl9pPr marL="4114800" marR="0" lvl="8" indent="-317500" algn="l" rtl="0">
              <a:lnSpc>
                <a:spcPct val="115000"/>
              </a:lnSpc>
              <a:spcBef>
                <a:spcPts val="1600"/>
              </a:spcBef>
              <a:spcAft>
                <a:spcPts val="1600"/>
              </a:spcAft>
              <a:buClr>
                <a:srgbClr val="051357"/>
              </a:buClr>
              <a:buSzPts val="1400"/>
              <a:buFont typeface="Abel"/>
              <a:buChar char="■"/>
              <a:defRPr sz="1400" b="0" i="0" u="none" strike="noStrike" cap="none">
                <a:solidFill>
                  <a:srgbClr val="051357"/>
                </a:solidFill>
                <a:latin typeface="Abel"/>
                <a:ea typeface="Abel"/>
                <a:cs typeface="Abel"/>
                <a:sym typeface="Abel"/>
              </a:defRPr>
            </a:lvl9pPr>
          </a:lstStyle>
          <a:p>
            <a:pPr marL="171450" indent="-171450" algn="just">
              <a:lnSpc>
                <a:spcPct val="100000"/>
              </a:lnSpc>
              <a:buClr>
                <a:schemeClr val="dk1"/>
              </a:buClr>
              <a:buSzPts val="1100"/>
            </a:pPr>
            <a:r>
              <a:rPr lang="en-US" sz="1000" dirty="0">
                <a:solidFill>
                  <a:srgbClr val="051357"/>
                </a:solidFill>
              </a:rPr>
              <a:t>providing timely assistance</a:t>
            </a:r>
          </a:p>
          <a:p>
            <a:pPr marL="171450" indent="-171450" algn="just">
              <a:lnSpc>
                <a:spcPct val="100000"/>
              </a:lnSpc>
              <a:buClr>
                <a:schemeClr val="dk1"/>
              </a:buClr>
              <a:buSzPts val="1100"/>
            </a:pPr>
            <a:endParaRPr lang="en-US" sz="1000" dirty="0">
              <a:solidFill>
                <a:srgbClr val="051357"/>
              </a:solidFill>
            </a:endParaRPr>
          </a:p>
          <a:p>
            <a:pPr marL="171450" indent="-171450" algn="just">
              <a:lnSpc>
                <a:spcPct val="100000"/>
              </a:lnSpc>
              <a:buClr>
                <a:schemeClr val="dk1"/>
              </a:buClr>
              <a:buSzPts val="1100"/>
            </a:pPr>
            <a:r>
              <a:rPr lang="en-US" sz="1000" dirty="0">
                <a:solidFill>
                  <a:srgbClr val="051357"/>
                </a:solidFill>
              </a:rPr>
              <a:t>offering training materials</a:t>
            </a:r>
          </a:p>
          <a:p>
            <a:pPr marL="171450" indent="-171450" algn="just">
              <a:lnSpc>
                <a:spcPct val="100000"/>
              </a:lnSpc>
              <a:buClr>
                <a:schemeClr val="dk1"/>
              </a:buClr>
              <a:buSzPts val="1100"/>
            </a:pPr>
            <a:endParaRPr lang="en-US" sz="1000" dirty="0">
              <a:solidFill>
                <a:srgbClr val="051357"/>
              </a:solidFill>
            </a:endParaRPr>
          </a:p>
          <a:p>
            <a:pPr marL="171450" indent="-171450" algn="just">
              <a:lnSpc>
                <a:spcPct val="100000"/>
              </a:lnSpc>
              <a:buClr>
                <a:schemeClr val="dk1"/>
              </a:buClr>
              <a:buSzPts val="1100"/>
            </a:pPr>
            <a:r>
              <a:rPr lang="en-US" sz="1000" dirty="0">
                <a:solidFill>
                  <a:srgbClr val="051357"/>
                </a:solidFill>
              </a:rPr>
              <a:t>workshops</a:t>
            </a:r>
          </a:p>
        </p:txBody>
      </p:sp>
      <p:pic>
        <p:nvPicPr>
          <p:cNvPr id="4" name="Picture 3" descr="Graphical user interface, icon&#10;&#10;Description automatically generated">
            <a:extLst>
              <a:ext uri="{FF2B5EF4-FFF2-40B4-BE49-F238E27FC236}">
                <a16:creationId xmlns:a16="http://schemas.microsoft.com/office/drawing/2014/main" id="{BBDDD5C2-6C0C-988E-5A26-19BFBB30C3FC}"/>
              </a:ext>
            </a:extLst>
          </p:cNvPr>
          <p:cNvPicPr>
            <a:picLocks noChangeAspect="1"/>
          </p:cNvPicPr>
          <p:nvPr/>
        </p:nvPicPr>
        <p:blipFill>
          <a:blip r:embed="rId3"/>
          <a:stretch>
            <a:fillRect/>
          </a:stretch>
        </p:blipFill>
        <p:spPr>
          <a:xfrm>
            <a:off x="2499800" y="506607"/>
            <a:ext cx="3225315" cy="3225315"/>
          </a:xfrm>
          <a:prstGeom prst="rect">
            <a:avLst/>
          </a:prstGeom>
        </p:spPr>
      </p:pic>
      <p:sp>
        <p:nvSpPr>
          <p:cNvPr id="6" name="Google Shape;123;p14">
            <a:extLst>
              <a:ext uri="{FF2B5EF4-FFF2-40B4-BE49-F238E27FC236}">
                <a16:creationId xmlns:a16="http://schemas.microsoft.com/office/drawing/2014/main" id="{D6F93ED0-E09E-2109-4DB1-D3A896AECFA1}"/>
              </a:ext>
            </a:extLst>
          </p:cNvPr>
          <p:cNvSpPr txBox="1">
            <a:spLocks noGrp="1"/>
          </p:cNvSpPr>
          <p:nvPr>
            <p:ph type="ctrTitle"/>
          </p:nvPr>
        </p:nvSpPr>
        <p:spPr>
          <a:xfrm>
            <a:off x="4619686" y="432908"/>
            <a:ext cx="4389300" cy="560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ro-RO" sz="3200" dirty="0">
                <a:solidFill>
                  <a:srgbClr val="002060"/>
                </a:solidFill>
              </a:rPr>
              <a:t>COST STRUCTURE</a:t>
            </a:r>
          </a:p>
        </p:txBody>
      </p:sp>
    </p:spTree>
    <p:extLst>
      <p:ext uri="{BB962C8B-B14F-4D97-AF65-F5344CB8AC3E}">
        <p14:creationId xmlns:p14="http://schemas.microsoft.com/office/powerpoint/2010/main" val="21183189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8C290037-076E-43C7-A773-471139008470}"/>
              </a:ext>
            </a:extLst>
          </p:cNvPr>
          <p:cNvGraphicFramePr>
            <a:graphicFrameLocks noGrp="1"/>
          </p:cNvGraphicFramePr>
          <p:nvPr>
            <p:extLst>
              <p:ext uri="{D42A27DB-BD31-4B8C-83A1-F6EECF244321}">
                <p14:modId xmlns:p14="http://schemas.microsoft.com/office/powerpoint/2010/main" val="335866333"/>
              </p:ext>
            </p:extLst>
          </p:nvPr>
        </p:nvGraphicFramePr>
        <p:xfrm>
          <a:off x="2184400" y="2251710"/>
          <a:ext cx="6096000" cy="1112520"/>
        </p:xfrm>
        <a:graphic>
          <a:graphicData uri="http://schemas.openxmlformats.org/drawingml/2006/table">
            <a:tbl>
              <a:tblPr firstRow="1" bandRow="1">
                <a:tableStyleId>{2D5ABB26-0587-4C30-8999-92F81FD0307C}</a:tableStyleId>
              </a:tblPr>
              <a:tblGrid>
                <a:gridCol w="3048000">
                  <a:extLst>
                    <a:ext uri="{9D8B030D-6E8A-4147-A177-3AD203B41FA5}">
                      <a16:colId xmlns:a16="http://schemas.microsoft.com/office/drawing/2014/main" val="4154050142"/>
                    </a:ext>
                  </a:extLst>
                </a:gridCol>
                <a:gridCol w="3048000">
                  <a:extLst>
                    <a:ext uri="{9D8B030D-6E8A-4147-A177-3AD203B41FA5}">
                      <a16:colId xmlns:a16="http://schemas.microsoft.com/office/drawing/2014/main" val="2006758832"/>
                    </a:ext>
                  </a:extLst>
                </a:gridCol>
              </a:tblGrid>
              <a:tr h="370840">
                <a:tc>
                  <a:txBody>
                    <a:bodyPr/>
                    <a:lstStyle/>
                    <a:p>
                      <a:pPr algn="ctr"/>
                      <a:r>
                        <a:rPr lang="en-US" dirty="0">
                          <a:latin typeface="Abel" panose="02000506030000020004" pitchFamily="2" charset="0"/>
                        </a:rPr>
                        <a:t>Free trial</a:t>
                      </a:r>
                      <a:endParaRPr lang="ro-RO" dirty="0">
                        <a:latin typeface="Abel" panose="02000506030000020004" pitchFamily="2"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bel" panose="02000506030000020004" pitchFamily="2" charset="0"/>
                        </a:rPr>
                        <a:t>$0 / 30 days</a:t>
                      </a:r>
                      <a:endParaRPr lang="ro-RO" dirty="0">
                        <a:latin typeface="Abel" panose="02000506030000020004" pitchFamily="2"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alpha val="20000"/>
                      </a:srgbClr>
                    </a:solidFill>
                  </a:tcPr>
                </a:tc>
                <a:extLst>
                  <a:ext uri="{0D108BD9-81ED-4DB2-BD59-A6C34878D82A}">
                    <a16:rowId xmlns:a16="http://schemas.microsoft.com/office/drawing/2014/main" val="2821770671"/>
                  </a:ext>
                </a:extLst>
              </a:tr>
              <a:tr h="370840">
                <a:tc>
                  <a:txBody>
                    <a:bodyPr/>
                    <a:lstStyle/>
                    <a:p>
                      <a:pPr algn="ctr"/>
                      <a:r>
                        <a:rPr lang="en-US" dirty="0">
                          <a:latin typeface="Abel" panose="02000506030000020004" pitchFamily="2" charset="0"/>
                        </a:rPr>
                        <a:t>Basic subscription plan</a:t>
                      </a:r>
                      <a:endParaRPr lang="ro-RO" dirty="0">
                        <a:latin typeface="Abel" panose="02000506030000020004" pitchFamily="2"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bel" panose="02000506030000020004" pitchFamily="2" charset="0"/>
                        </a:rPr>
                        <a:t>$750 / year</a:t>
                      </a:r>
                      <a:endParaRPr lang="ro-RO" dirty="0">
                        <a:latin typeface="Abel" panose="02000506030000020004" pitchFamily="2"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alpha val="20000"/>
                      </a:srgbClr>
                    </a:solidFill>
                  </a:tcPr>
                </a:tc>
                <a:extLst>
                  <a:ext uri="{0D108BD9-81ED-4DB2-BD59-A6C34878D82A}">
                    <a16:rowId xmlns:a16="http://schemas.microsoft.com/office/drawing/2014/main" val="1727819698"/>
                  </a:ext>
                </a:extLst>
              </a:tr>
              <a:tr h="370840">
                <a:tc>
                  <a:txBody>
                    <a:bodyPr/>
                    <a:lstStyle/>
                    <a:p>
                      <a:pPr algn="ctr"/>
                      <a:r>
                        <a:rPr lang="en-US" dirty="0">
                          <a:latin typeface="Abel" panose="02000506030000020004" pitchFamily="2" charset="0"/>
                        </a:rPr>
                        <a:t>Premium subscription plan</a:t>
                      </a:r>
                      <a:endParaRPr lang="ro-RO" dirty="0">
                        <a:latin typeface="Abel" panose="02000506030000020004" pitchFamily="2"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bel" panose="02000506030000020004" pitchFamily="2" charset="0"/>
                        </a:rPr>
                        <a:t>$1,000 / year</a:t>
                      </a:r>
                      <a:endParaRPr lang="ro-RO" dirty="0">
                        <a:latin typeface="Abel" panose="02000506030000020004" pitchFamily="2"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alpha val="20000"/>
                      </a:srgbClr>
                    </a:solidFill>
                  </a:tcPr>
                </a:tc>
                <a:extLst>
                  <a:ext uri="{0D108BD9-81ED-4DB2-BD59-A6C34878D82A}">
                    <a16:rowId xmlns:a16="http://schemas.microsoft.com/office/drawing/2014/main" val="4133589298"/>
                  </a:ext>
                </a:extLst>
              </a:tr>
            </a:tbl>
          </a:graphicData>
        </a:graphic>
      </p:graphicFrame>
      <p:sp>
        <p:nvSpPr>
          <p:cNvPr id="7" name="Google Shape;123;p14">
            <a:extLst>
              <a:ext uri="{FF2B5EF4-FFF2-40B4-BE49-F238E27FC236}">
                <a16:creationId xmlns:a16="http://schemas.microsoft.com/office/drawing/2014/main" id="{4313E82E-558A-EDEE-90E6-758AA929E54B}"/>
              </a:ext>
            </a:extLst>
          </p:cNvPr>
          <p:cNvSpPr txBox="1">
            <a:spLocks noGrp="1"/>
          </p:cNvSpPr>
          <p:nvPr>
            <p:ph type="ctrTitle"/>
          </p:nvPr>
        </p:nvSpPr>
        <p:spPr>
          <a:xfrm>
            <a:off x="4619686" y="432908"/>
            <a:ext cx="4389300" cy="560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US" sz="3200" dirty="0">
                <a:solidFill>
                  <a:srgbClr val="002060"/>
                </a:solidFill>
              </a:rPr>
              <a:t>SUBSCRIPTION FEES</a:t>
            </a:r>
            <a:endParaRPr lang="ro-RO" sz="3200" dirty="0">
              <a:solidFill>
                <a:srgbClr val="002060"/>
              </a:solidFill>
            </a:endParaRPr>
          </a:p>
        </p:txBody>
      </p:sp>
    </p:spTree>
    <p:extLst>
      <p:ext uri="{BB962C8B-B14F-4D97-AF65-F5344CB8AC3E}">
        <p14:creationId xmlns:p14="http://schemas.microsoft.com/office/powerpoint/2010/main" val="4288693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7" name="Google Shape;407;p23"/>
          <p:cNvSpPr/>
          <p:nvPr/>
        </p:nvSpPr>
        <p:spPr>
          <a:xfrm>
            <a:off x="5773581" y="2178100"/>
            <a:ext cx="2061900" cy="715800"/>
          </a:xfrm>
          <a:prstGeom prst="rect">
            <a:avLst/>
          </a:prstGeom>
          <a:noFill/>
          <a:ln w="19050" cap="flat" cmpd="sng">
            <a:solidFill>
              <a:srgbClr val="0513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23"/>
          <p:cNvSpPr/>
          <p:nvPr/>
        </p:nvSpPr>
        <p:spPr>
          <a:xfrm>
            <a:off x="2967666" y="2178088"/>
            <a:ext cx="2061900" cy="715800"/>
          </a:xfrm>
          <a:prstGeom prst="rect">
            <a:avLst/>
          </a:prstGeom>
          <a:noFill/>
          <a:ln w="19050" cap="flat" cmpd="sng">
            <a:solidFill>
              <a:srgbClr val="0513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23"/>
          <p:cNvSpPr/>
          <p:nvPr/>
        </p:nvSpPr>
        <p:spPr>
          <a:xfrm>
            <a:off x="5773506" y="3115013"/>
            <a:ext cx="2061900" cy="715800"/>
          </a:xfrm>
          <a:prstGeom prst="rect">
            <a:avLst/>
          </a:prstGeom>
          <a:noFill/>
          <a:ln w="19050" cap="flat" cmpd="sng">
            <a:solidFill>
              <a:srgbClr val="0513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23"/>
          <p:cNvSpPr/>
          <p:nvPr/>
        </p:nvSpPr>
        <p:spPr>
          <a:xfrm>
            <a:off x="2967666" y="3114938"/>
            <a:ext cx="2061900" cy="715800"/>
          </a:xfrm>
          <a:prstGeom prst="rect">
            <a:avLst/>
          </a:prstGeom>
          <a:noFill/>
          <a:ln w="19050" cap="flat" cmpd="sng">
            <a:solidFill>
              <a:srgbClr val="0513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23"/>
          <p:cNvSpPr txBox="1">
            <a:spLocks noGrp="1"/>
          </p:cNvSpPr>
          <p:nvPr>
            <p:ph type="ctrTitle" idx="4294967295"/>
          </p:nvPr>
        </p:nvSpPr>
        <p:spPr>
          <a:xfrm>
            <a:off x="6383408" y="2178100"/>
            <a:ext cx="1452000" cy="715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1100" dirty="0">
                <a:latin typeface="Abel"/>
                <a:ea typeface="Abel"/>
                <a:cs typeface="Abel"/>
                <a:sym typeface="Abel"/>
              </a:rPr>
              <a:t>$900,000 revenue</a:t>
            </a:r>
            <a:br>
              <a:rPr lang="en-US" sz="1100" dirty="0">
                <a:latin typeface="Abel"/>
                <a:ea typeface="Abel"/>
                <a:cs typeface="Abel"/>
                <a:sym typeface="Abel"/>
              </a:rPr>
            </a:br>
            <a:br>
              <a:rPr lang="en-US" sz="1100" dirty="0">
                <a:latin typeface="Abel"/>
                <a:ea typeface="Abel"/>
                <a:cs typeface="Abel"/>
                <a:sym typeface="Abel"/>
              </a:rPr>
            </a:br>
            <a:r>
              <a:rPr lang="en-US" sz="1100" dirty="0">
                <a:latin typeface="Abel"/>
                <a:ea typeface="Abel"/>
                <a:cs typeface="Abel"/>
                <a:sym typeface="Abel"/>
              </a:rPr>
              <a:t>$450,000 net profit</a:t>
            </a:r>
            <a:endParaRPr sz="1100" dirty="0">
              <a:solidFill>
                <a:srgbClr val="051357"/>
              </a:solidFill>
              <a:latin typeface="Abel"/>
              <a:ea typeface="Abel"/>
              <a:cs typeface="Abel"/>
              <a:sym typeface="Abel"/>
            </a:endParaRPr>
          </a:p>
        </p:txBody>
      </p:sp>
      <p:sp>
        <p:nvSpPr>
          <p:cNvPr id="412" name="Google Shape;412;p23"/>
          <p:cNvSpPr txBox="1">
            <a:spLocks noGrp="1"/>
          </p:cNvSpPr>
          <p:nvPr>
            <p:ph type="ctrTitle" idx="4294967295"/>
          </p:nvPr>
        </p:nvSpPr>
        <p:spPr>
          <a:xfrm>
            <a:off x="2967668" y="2178088"/>
            <a:ext cx="1452000" cy="715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1100" dirty="0">
                <a:solidFill>
                  <a:srgbClr val="051357"/>
                </a:solidFill>
                <a:latin typeface="Abel"/>
                <a:ea typeface="Abel"/>
                <a:cs typeface="Abel"/>
                <a:sym typeface="Abel"/>
              </a:rPr>
              <a:t>1,000 subscribers</a:t>
            </a:r>
            <a:br>
              <a:rPr lang="en-US" sz="1100" dirty="0">
                <a:solidFill>
                  <a:srgbClr val="051357"/>
                </a:solidFill>
                <a:latin typeface="Abel"/>
                <a:ea typeface="Abel"/>
                <a:cs typeface="Abel"/>
                <a:sym typeface="Abel"/>
              </a:rPr>
            </a:br>
            <a:br>
              <a:rPr lang="en-US" sz="1100" dirty="0">
                <a:latin typeface="Abel"/>
                <a:ea typeface="Abel"/>
                <a:cs typeface="Abel"/>
                <a:sym typeface="Abel"/>
              </a:rPr>
            </a:br>
            <a:r>
              <a:rPr lang="en-US" sz="1100" dirty="0">
                <a:latin typeface="Abel"/>
                <a:ea typeface="Abel"/>
                <a:cs typeface="Abel"/>
                <a:sym typeface="Abel"/>
              </a:rPr>
              <a:t>average of $900/user</a:t>
            </a:r>
            <a:endParaRPr sz="1100" dirty="0">
              <a:solidFill>
                <a:srgbClr val="051357"/>
              </a:solidFill>
              <a:latin typeface="Abel"/>
              <a:ea typeface="Abel"/>
              <a:cs typeface="Abel"/>
              <a:sym typeface="Abel"/>
            </a:endParaRPr>
          </a:p>
        </p:txBody>
      </p:sp>
      <p:sp>
        <p:nvSpPr>
          <p:cNvPr id="413" name="Google Shape;413;p23"/>
          <p:cNvSpPr txBox="1">
            <a:spLocks noGrp="1"/>
          </p:cNvSpPr>
          <p:nvPr>
            <p:ph type="ctrTitle" idx="4294967295"/>
          </p:nvPr>
        </p:nvSpPr>
        <p:spPr>
          <a:xfrm>
            <a:off x="6383333" y="3115013"/>
            <a:ext cx="1452000" cy="715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1100" dirty="0">
                <a:solidFill>
                  <a:srgbClr val="051357"/>
                </a:solidFill>
                <a:latin typeface="Abel"/>
                <a:ea typeface="Abel"/>
                <a:cs typeface="Abel"/>
                <a:sym typeface="Abel"/>
              </a:rPr>
              <a:t>$4.2 million revenue</a:t>
            </a:r>
            <a:br>
              <a:rPr lang="en-US" sz="1100" dirty="0">
                <a:solidFill>
                  <a:srgbClr val="051357"/>
                </a:solidFill>
                <a:latin typeface="Abel"/>
                <a:ea typeface="Abel"/>
                <a:cs typeface="Abel"/>
                <a:sym typeface="Abel"/>
              </a:rPr>
            </a:br>
            <a:br>
              <a:rPr lang="en-US" sz="1100" dirty="0">
                <a:solidFill>
                  <a:srgbClr val="051357"/>
                </a:solidFill>
                <a:latin typeface="Abel"/>
                <a:ea typeface="Abel"/>
                <a:cs typeface="Abel"/>
                <a:sym typeface="Abel"/>
              </a:rPr>
            </a:br>
            <a:r>
              <a:rPr lang="en-US" sz="1100" dirty="0">
                <a:solidFill>
                  <a:srgbClr val="051357"/>
                </a:solidFill>
                <a:latin typeface="Abel"/>
                <a:ea typeface="Abel"/>
                <a:cs typeface="Abel"/>
                <a:sym typeface="Abel"/>
              </a:rPr>
              <a:t>$2.1 million net profit</a:t>
            </a:r>
            <a:endParaRPr sz="1100" dirty="0">
              <a:solidFill>
                <a:srgbClr val="051357"/>
              </a:solidFill>
              <a:latin typeface="Abel"/>
              <a:ea typeface="Abel"/>
              <a:cs typeface="Abel"/>
              <a:sym typeface="Abel"/>
            </a:endParaRPr>
          </a:p>
        </p:txBody>
      </p:sp>
      <p:sp>
        <p:nvSpPr>
          <p:cNvPr id="414" name="Google Shape;414;p23"/>
          <p:cNvSpPr txBox="1">
            <a:spLocks noGrp="1"/>
          </p:cNvSpPr>
          <p:nvPr>
            <p:ph type="ctrTitle" idx="4294967295"/>
          </p:nvPr>
        </p:nvSpPr>
        <p:spPr>
          <a:xfrm>
            <a:off x="2967668" y="3114938"/>
            <a:ext cx="1452000" cy="715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1100" dirty="0">
                <a:solidFill>
                  <a:srgbClr val="051357"/>
                </a:solidFill>
                <a:latin typeface="Abel"/>
                <a:ea typeface="Abel"/>
                <a:cs typeface="Abel"/>
                <a:sym typeface="Abel"/>
              </a:rPr>
              <a:t>25% growth of subscriber base / year</a:t>
            </a:r>
            <a:br>
              <a:rPr lang="en-US" sz="1100" dirty="0">
                <a:solidFill>
                  <a:srgbClr val="051357"/>
                </a:solidFill>
                <a:latin typeface="Abel"/>
                <a:ea typeface="Abel"/>
                <a:cs typeface="Abel"/>
                <a:sym typeface="Abel"/>
              </a:rPr>
            </a:br>
            <a:br>
              <a:rPr lang="en-US" sz="1100" dirty="0">
                <a:solidFill>
                  <a:srgbClr val="051357"/>
                </a:solidFill>
                <a:latin typeface="Abel"/>
                <a:ea typeface="Abel"/>
                <a:cs typeface="Abel"/>
                <a:sym typeface="Abel"/>
              </a:rPr>
            </a:br>
            <a:r>
              <a:rPr lang="en-US" sz="1100" dirty="0">
                <a:solidFill>
                  <a:srgbClr val="051357"/>
                </a:solidFill>
                <a:latin typeface="Abel"/>
                <a:ea typeface="Abel"/>
                <a:cs typeface="Abel"/>
                <a:sym typeface="Abel"/>
              </a:rPr>
              <a:t>average of $1200/user</a:t>
            </a:r>
            <a:endParaRPr sz="1100" dirty="0">
              <a:solidFill>
                <a:srgbClr val="051357"/>
              </a:solidFill>
              <a:latin typeface="Abel"/>
              <a:ea typeface="Abel"/>
              <a:cs typeface="Abel"/>
              <a:sym typeface="Abel"/>
            </a:endParaRPr>
          </a:p>
        </p:txBody>
      </p:sp>
      <p:sp>
        <p:nvSpPr>
          <p:cNvPr id="415" name="Google Shape;415;p23"/>
          <p:cNvSpPr/>
          <p:nvPr/>
        </p:nvSpPr>
        <p:spPr>
          <a:xfrm>
            <a:off x="5827845" y="2232484"/>
            <a:ext cx="606900" cy="606900"/>
          </a:xfrm>
          <a:prstGeom prst="rect">
            <a:avLst/>
          </a:prstGeom>
          <a:solidFill>
            <a:srgbClr val="051357">
              <a:alpha val="52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3"/>
          <p:cNvSpPr/>
          <p:nvPr/>
        </p:nvSpPr>
        <p:spPr>
          <a:xfrm>
            <a:off x="4353880" y="2232471"/>
            <a:ext cx="606900" cy="606900"/>
          </a:xfrm>
          <a:prstGeom prst="rect">
            <a:avLst/>
          </a:prstGeom>
          <a:solidFill>
            <a:srgbClr val="051357">
              <a:alpha val="52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23"/>
          <p:cNvSpPr/>
          <p:nvPr/>
        </p:nvSpPr>
        <p:spPr>
          <a:xfrm>
            <a:off x="5098125" y="4067492"/>
            <a:ext cx="606900" cy="606900"/>
          </a:xfrm>
          <a:prstGeom prst="rect">
            <a:avLst/>
          </a:prstGeom>
          <a:solidFill>
            <a:srgbClr val="051357">
              <a:alpha val="52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23"/>
          <p:cNvSpPr/>
          <p:nvPr/>
        </p:nvSpPr>
        <p:spPr>
          <a:xfrm>
            <a:off x="5827770" y="3169396"/>
            <a:ext cx="606900" cy="606900"/>
          </a:xfrm>
          <a:prstGeom prst="rect">
            <a:avLst/>
          </a:prstGeom>
          <a:solidFill>
            <a:srgbClr val="051357">
              <a:alpha val="52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23"/>
          <p:cNvSpPr/>
          <p:nvPr/>
        </p:nvSpPr>
        <p:spPr>
          <a:xfrm>
            <a:off x="4353880" y="3169321"/>
            <a:ext cx="606900" cy="606900"/>
          </a:xfrm>
          <a:prstGeom prst="rect">
            <a:avLst/>
          </a:prstGeom>
          <a:solidFill>
            <a:srgbClr val="051357">
              <a:alpha val="52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23"/>
          <p:cNvSpPr/>
          <p:nvPr/>
        </p:nvSpPr>
        <p:spPr>
          <a:xfrm>
            <a:off x="5043825" y="4013109"/>
            <a:ext cx="715500" cy="715800"/>
          </a:xfrm>
          <a:prstGeom prst="rect">
            <a:avLst/>
          </a:prstGeom>
          <a:noFill/>
          <a:ln w="19050" cap="flat" cmpd="sng">
            <a:solidFill>
              <a:srgbClr val="0513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23"/>
          <p:cNvSpPr/>
          <p:nvPr/>
        </p:nvSpPr>
        <p:spPr>
          <a:xfrm>
            <a:off x="5043825" y="1298838"/>
            <a:ext cx="715500" cy="715800"/>
          </a:xfrm>
          <a:prstGeom prst="rect">
            <a:avLst/>
          </a:prstGeom>
          <a:noFill/>
          <a:ln w="19050" cap="flat" cmpd="sng">
            <a:solidFill>
              <a:srgbClr val="0513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3"/>
          <p:cNvSpPr/>
          <p:nvPr/>
        </p:nvSpPr>
        <p:spPr>
          <a:xfrm>
            <a:off x="5098125" y="1353221"/>
            <a:ext cx="606900" cy="606900"/>
          </a:xfrm>
          <a:prstGeom prst="rect">
            <a:avLst/>
          </a:prstGeom>
          <a:solidFill>
            <a:srgbClr val="051357">
              <a:alpha val="52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 name="Google Shape;4381;p32">
            <a:extLst>
              <a:ext uri="{FF2B5EF4-FFF2-40B4-BE49-F238E27FC236}">
                <a16:creationId xmlns:a16="http://schemas.microsoft.com/office/drawing/2014/main" id="{2C2543F6-FE3F-8343-17DC-A3FB44A2D21E}"/>
              </a:ext>
            </a:extLst>
          </p:cNvPr>
          <p:cNvGrpSpPr/>
          <p:nvPr/>
        </p:nvGrpSpPr>
        <p:grpSpPr>
          <a:xfrm>
            <a:off x="4481752" y="2355693"/>
            <a:ext cx="351155" cy="349256"/>
            <a:chOff x="-64401400" y="1914475"/>
            <a:chExt cx="319000" cy="317275"/>
          </a:xfrm>
          <a:solidFill>
            <a:schemeClr val="bg1"/>
          </a:solidFill>
        </p:grpSpPr>
        <p:sp>
          <p:nvSpPr>
            <p:cNvPr id="3" name="Google Shape;4382;p32">
              <a:extLst>
                <a:ext uri="{FF2B5EF4-FFF2-40B4-BE49-F238E27FC236}">
                  <a16:creationId xmlns:a16="http://schemas.microsoft.com/office/drawing/2014/main" id="{3368C8DD-9580-EB49-EFA4-E7E3A6B90047}"/>
                </a:ext>
              </a:extLst>
            </p:cNvPr>
            <p:cNvSpPr/>
            <p:nvPr/>
          </p:nvSpPr>
          <p:spPr>
            <a:xfrm>
              <a:off x="-64401400" y="1914475"/>
              <a:ext cx="319000" cy="317275"/>
            </a:xfrm>
            <a:custGeom>
              <a:avLst/>
              <a:gdLst/>
              <a:ahLst/>
              <a:cxnLst/>
              <a:rect l="l" t="t" r="r" b="b"/>
              <a:pathLst>
                <a:path w="12760" h="12691" extrusionOk="0">
                  <a:moveTo>
                    <a:pt x="4726" y="1317"/>
                  </a:moveTo>
                  <a:lnTo>
                    <a:pt x="4726" y="2703"/>
                  </a:lnTo>
                  <a:cubicBezTo>
                    <a:pt x="4663" y="2735"/>
                    <a:pt x="4600" y="2829"/>
                    <a:pt x="4569" y="2861"/>
                  </a:cubicBezTo>
                  <a:lnTo>
                    <a:pt x="4065" y="3554"/>
                  </a:lnTo>
                  <a:cubicBezTo>
                    <a:pt x="3970" y="3176"/>
                    <a:pt x="3907" y="2703"/>
                    <a:pt x="3907" y="2388"/>
                  </a:cubicBezTo>
                  <a:cubicBezTo>
                    <a:pt x="3876" y="1947"/>
                    <a:pt x="3970" y="1632"/>
                    <a:pt x="4222" y="1475"/>
                  </a:cubicBezTo>
                  <a:cubicBezTo>
                    <a:pt x="4348" y="1349"/>
                    <a:pt x="4537" y="1317"/>
                    <a:pt x="4726" y="1317"/>
                  </a:cubicBezTo>
                  <a:close/>
                  <a:moveTo>
                    <a:pt x="7046" y="813"/>
                  </a:moveTo>
                  <a:cubicBezTo>
                    <a:pt x="7507" y="813"/>
                    <a:pt x="7937" y="916"/>
                    <a:pt x="8286" y="1128"/>
                  </a:cubicBezTo>
                  <a:cubicBezTo>
                    <a:pt x="8759" y="1412"/>
                    <a:pt x="8979" y="1821"/>
                    <a:pt x="8948" y="2420"/>
                  </a:cubicBezTo>
                  <a:cubicBezTo>
                    <a:pt x="8948" y="2703"/>
                    <a:pt x="8853" y="3113"/>
                    <a:pt x="8790" y="3554"/>
                  </a:cubicBezTo>
                  <a:lnTo>
                    <a:pt x="8286" y="2861"/>
                  </a:lnTo>
                  <a:cubicBezTo>
                    <a:pt x="8066" y="2609"/>
                    <a:pt x="7814" y="2451"/>
                    <a:pt x="7499" y="2451"/>
                  </a:cubicBezTo>
                  <a:lnTo>
                    <a:pt x="5514" y="2451"/>
                  </a:lnTo>
                  <a:lnTo>
                    <a:pt x="5514" y="1160"/>
                  </a:lnTo>
                  <a:cubicBezTo>
                    <a:pt x="6020" y="931"/>
                    <a:pt x="6551" y="813"/>
                    <a:pt x="7046" y="813"/>
                  </a:cubicBezTo>
                  <a:close/>
                  <a:moveTo>
                    <a:pt x="7530" y="3334"/>
                  </a:moveTo>
                  <a:cubicBezTo>
                    <a:pt x="7562" y="3334"/>
                    <a:pt x="7593" y="3365"/>
                    <a:pt x="7656" y="3365"/>
                  </a:cubicBezTo>
                  <a:lnTo>
                    <a:pt x="8601" y="4657"/>
                  </a:lnTo>
                  <a:cubicBezTo>
                    <a:pt x="8444" y="5917"/>
                    <a:pt x="7688" y="7177"/>
                    <a:pt x="6427" y="7177"/>
                  </a:cubicBezTo>
                  <a:cubicBezTo>
                    <a:pt x="5167" y="7177"/>
                    <a:pt x="4411" y="5980"/>
                    <a:pt x="4254" y="4657"/>
                  </a:cubicBezTo>
                  <a:lnTo>
                    <a:pt x="5199" y="3365"/>
                  </a:lnTo>
                  <a:cubicBezTo>
                    <a:pt x="5230" y="3334"/>
                    <a:pt x="5293" y="3334"/>
                    <a:pt x="5325" y="3334"/>
                  </a:cubicBezTo>
                  <a:close/>
                  <a:moveTo>
                    <a:pt x="5199" y="7681"/>
                  </a:moveTo>
                  <a:cubicBezTo>
                    <a:pt x="5608" y="7902"/>
                    <a:pt x="5986" y="8028"/>
                    <a:pt x="6427" y="8028"/>
                  </a:cubicBezTo>
                  <a:cubicBezTo>
                    <a:pt x="6869" y="8028"/>
                    <a:pt x="7310" y="7902"/>
                    <a:pt x="7688" y="7713"/>
                  </a:cubicBezTo>
                  <a:lnTo>
                    <a:pt x="7688" y="7807"/>
                  </a:lnTo>
                  <a:cubicBezTo>
                    <a:pt x="7688" y="8028"/>
                    <a:pt x="7719" y="8185"/>
                    <a:pt x="7814" y="8343"/>
                  </a:cubicBezTo>
                  <a:lnTo>
                    <a:pt x="6427" y="9634"/>
                  </a:lnTo>
                  <a:lnTo>
                    <a:pt x="5073" y="8280"/>
                  </a:lnTo>
                  <a:cubicBezTo>
                    <a:pt x="5167" y="8122"/>
                    <a:pt x="5199" y="7965"/>
                    <a:pt x="5199" y="7776"/>
                  </a:cubicBezTo>
                  <a:lnTo>
                    <a:pt x="5199" y="7681"/>
                  </a:lnTo>
                  <a:close/>
                  <a:moveTo>
                    <a:pt x="4537" y="8878"/>
                  </a:moveTo>
                  <a:lnTo>
                    <a:pt x="5829" y="10170"/>
                  </a:lnTo>
                  <a:lnTo>
                    <a:pt x="5230" y="10769"/>
                  </a:lnTo>
                  <a:lnTo>
                    <a:pt x="4065" y="9036"/>
                  </a:lnTo>
                  <a:cubicBezTo>
                    <a:pt x="4222" y="9036"/>
                    <a:pt x="4380" y="9004"/>
                    <a:pt x="4537" y="8878"/>
                  </a:cubicBezTo>
                  <a:close/>
                  <a:moveTo>
                    <a:pt x="8318" y="8878"/>
                  </a:moveTo>
                  <a:cubicBezTo>
                    <a:pt x="8475" y="8973"/>
                    <a:pt x="8633" y="9036"/>
                    <a:pt x="8790" y="9036"/>
                  </a:cubicBezTo>
                  <a:lnTo>
                    <a:pt x="7593" y="10769"/>
                  </a:lnTo>
                  <a:lnTo>
                    <a:pt x="7026" y="10170"/>
                  </a:lnTo>
                  <a:lnTo>
                    <a:pt x="8318" y="8878"/>
                  </a:lnTo>
                  <a:close/>
                  <a:moveTo>
                    <a:pt x="10460" y="9067"/>
                  </a:moveTo>
                  <a:cubicBezTo>
                    <a:pt x="11279" y="9067"/>
                    <a:pt x="11941" y="9760"/>
                    <a:pt x="11941" y="10580"/>
                  </a:cubicBezTo>
                  <a:lnTo>
                    <a:pt x="11941" y="11840"/>
                  </a:lnTo>
                  <a:lnTo>
                    <a:pt x="7814" y="11840"/>
                  </a:lnTo>
                  <a:cubicBezTo>
                    <a:pt x="7908" y="11808"/>
                    <a:pt x="8003" y="11745"/>
                    <a:pt x="8034" y="11682"/>
                  </a:cubicBezTo>
                  <a:lnTo>
                    <a:pt x="9798" y="9067"/>
                  </a:lnTo>
                  <a:close/>
                  <a:moveTo>
                    <a:pt x="3088" y="9067"/>
                  </a:moveTo>
                  <a:lnTo>
                    <a:pt x="4852" y="11651"/>
                  </a:lnTo>
                  <a:cubicBezTo>
                    <a:pt x="4915" y="11745"/>
                    <a:pt x="5041" y="11808"/>
                    <a:pt x="5167" y="11840"/>
                  </a:cubicBezTo>
                  <a:lnTo>
                    <a:pt x="5199" y="11840"/>
                  </a:lnTo>
                  <a:cubicBezTo>
                    <a:pt x="5325" y="11840"/>
                    <a:pt x="5419" y="11808"/>
                    <a:pt x="5482" y="11714"/>
                  </a:cubicBezTo>
                  <a:lnTo>
                    <a:pt x="6427" y="10769"/>
                  </a:lnTo>
                  <a:lnTo>
                    <a:pt x="7404" y="11745"/>
                  </a:lnTo>
                  <a:cubicBezTo>
                    <a:pt x="7436" y="11777"/>
                    <a:pt x="7530" y="11840"/>
                    <a:pt x="7593" y="11871"/>
                  </a:cubicBezTo>
                  <a:lnTo>
                    <a:pt x="914" y="11871"/>
                  </a:lnTo>
                  <a:lnTo>
                    <a:pt x="914" y="11840"/>
                  </a:lnTo>
                  <a:lnTo>
                    <a:pt x="914" y="10580"/>
                  </a:lnTo>
                  <a:cubicBezTo>
                    <a:pt x="914" y="9760"/>
                    <a:pt x="1576" y="9067"/>
                    <a:pt x="2395" y="9067"/>
                  </a:cubicBezTo>
                  <a:close/>
                  <a:moveTo>
                    <a:pt x="7043" y="1"/>
                  </a:moveTo>
                  <a:cubicBezTo>
                    <a:pt x="6380" y="1"/>
                    <a:pt x="5673" y="166"/>
                    <a:pt x="5010" y="498"/>
                  </a:cubicBezTo>
                  <a:cubicBezTo>
                    <a:pt x="4898" y="477"/>
                    <a:pt x="4788" y="467"/>
                    <a:pt x="4680" y="467"/>
                  </a:cubicBezTo>
                  <a:cubicBezTo>
                    <a:pt x="4300" y="467"/>
                    <a:pt x="3942" y="592"/>
                    <a:pt x="3624" y="813"/>
                  </a:cubicBezTo>
                  <a:cubicBezTo>
                    <a:pt x="3308" y="1034"/>
                    <a:pt x="2962" y="1506"/>
                    <a:pt x="2962" y="2388"/>
                  </a:cubicBezTo>
                  <a:cubicBezTo>
                    <a:pt x="2962" y="3144"/>
                    <a:pt x="3277" y="4405"/>
                    <a:pt x="3340" y="4625"/>
                  </a:cubicBezTo>
                  <a:cubicBezTo>
                    <a:pt x="3466" y="5570"/>
                    <a:pt x="3781" y="6389"/>
                    <a:pt x="4285" y="6988"/>
                  </a:cubicBezTo>
                  <a:lnTo>
                    <a:pt x="4285" y="7744"/>
                  </a:lnTo>
                  <a:cubicBezTo>
                    <a:pt x="4285" y="8028"/>
                    <a:pt x="4065" y="8248"/>
                    <a:pt x="3781" y="8248"/>
                  </a:cubicBezTo>
                  <a:lnTo>
                    <a:pt x="2332" y="8248"/>
                  </a:lnTo>
                  <a:cubicBezTo>
                    <a:pt x="1072" y="8248"/>
                    <a:pt x="0" y="9288"/>
                    <a:pt x="0" y="10580"/>
                  </a:cubicBezTo>
                  <a:lnTo>
                    <a:pt x="0" y="12281"/>
                  </a:lnTo>
                  <a:cubicBezTo>
                    <a:pt x="0" y="12501"/>
                    <a:pt x="189" y="12690"/>
                    <a:pt x="410" y="12690"/>
                  </a:cubicBezTo>
                  <a:lnTo>
                    <a:pt x="12256" y="12690"/>
                  </a:lnTo>
                  <a:cubicBezTo>
                    <a:pt x="12508" y="12690"/>
                    <a:pt x="12697" y="12501"/>
                    <a:pt x="12697" y="12281"/>
                  </a:cubicBezTo>
                  <a:lnTo>
                    <a:pt x="12697" y="10580"/>
                  </a:lnTo>
                  <a:cubicBezTo>
                    <a:pt x="12760" y="9319"/>
                    <a:pt x="11689" y="8248"/>
                    <a:pt x="10429" y="8248"/>
                  </a:cubicBezTo>
                  <a:lnTo>
                    <a:pt x="8979" y="8248"/>
                  </a:lnTo>
                  <a:cubicBezTo>
                    <a:pt x="8696" y="8248"/>
                    <a:pt x="8475" y="8028"/>
                    <a:pt x="8475" y="7744"/>
                  </a:cubicBezTo>
                  <a:lnTo>
                    <a:pt x="8475" y="6957"/>
                  </a:lnTo>
                  <a:cubicBezTo>
                    <a:pt x="8979" y="6358"/>
                    <a:pt x="9294" y="5539"/>
                    <a:pt x="9389" y="4625"/>
                  </a:cubicBezTo>
                  <a:cubicBezTo>
                    <a:pt x="9546" y="4121"/>
                    <a:pt x="9735" y="3050"/>
                    <a:pt x="9767" y="2420"/>
                  </a:cubicBezTo>
                  <a:cubicBezTo>
                    <a:pt x="9767" y="1538"/>
                    <a:pt x="9420" y="845"/>
                    <a:pt x="8664" y="404"/>
                  </a:cubicBezTo>
                  <a:cubicBezTo>
                    <a:pt x="8202" y="135"/>
                    <a:pt x="7640" y="1"/>
                    <a:pt x="704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4" name="Google Shape;4383;p32">
              <a:extLst>
                <a:ext uri="{FF2B5EF4-FFF2-40B4-BE49-F238E27FC236}">
                  <a16:creationId xmlns:a16="http://schemas.microsoft.com/office/drawing/2014/main" id="{3D50F296-3D55-26D7-819C-3D940694B959}"/>
                </a:ext>
              </a:extLst>
            </p:cNvPr>
            <p:cNvSpPr/>
            <p:nvPr/>
          </p:nvSpPr>
          <p:spPr>
            <a:xfrm>
              <a:off x="-64172200" y="2175800"/>
              <a:ext cx="48850" cy="22075"/>
            </a:xfrm>
            <a:custGeom>
              <a:avLst/>
              <a:gdLst/>
              <a:ahLst/>
              <a:cxnLst/>
              <a:rect l="l" t="t" r="r" b="b"/>
              <a:pathLst>
                <a:path w="1954" h="883" extrusionOk="0">
                  <a:moveTo>
                    <a:pt x="410" y="1"/>
                  </a:moveTo>
                  <a:cubicBezTo>
                    <a:pt x="158" y="1"/>
                    <a:pt x="0" y="190"/>
                    <a:pt x="0" y="442"/>
                  </a:cubicBezTo>
                  <a:cubicBezTo>
                    <a:pt x="0" y="662"/>
                    <a:pt x="221" y="883"/>
                    <a:pt x="410" y="883"/>
                  </a:cubicBezTo>
                  <a:lnTo>
                    <a:pt x="1513" y="883"/>
                  </a:lnTo>
                  <a:cubicBezTo>
                    <a:pt x="1765" y="883"/>
                    <a:pt x="1891" y="662"/>
                    <a:pt x="1891" y="442"/>
                  </a:cubicBezTo>
                  <a:cubicBezTo>
                    <a:pt x="1954" y="190"/>
                    <a:pt x="1733" y="1"/>
                    <a:pt x="151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5" name="Google Shape;4384;p32">
              <a:extLst>
                <a:ext uri="{FF2B5EF4-FFF2-40B4-BE49-F238E27FC236}">
                  <a16:creationId xmlns:a16="http://schemas.microsoft.com/office/drawing/2014/main" id="{AB9FE0D0-E9ED-3058-B965-6C9A8A50A47E}"/>
                </a:ext>
              </a:extLst>
            </p:cNvPr>
            <p:cNvSpPr/>
            <p:nvPr/>
          </p:nvSpPr>
          <p:spPr>
            <a:xfrm>
              <a:off x="-64212375" y="2210450"/>
              <a:ext cx="5525" cy="25"/>
            </a:xfrm>
            <a:custGeom>
              <a:avLst/>
              <a:gdLst/>
              <a:ahLst/>
              <a:cxnLst/>
              <a:rect l="l" t="t" r="r" b="b"/>
              <a:pathLst>
                <a:path w="221" h="1" extrusionOk="0">
                  <a:moveTo>
                    <a:pt x="1" y="1"/>
                  </a:moveTo>
                  <a:lnTo>
                    <a:pt x="221" y="1"/>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grpSp>
      <p:grpSp>
        <p:nvGrpSpPr>
          <p:cNvPr id="6" name="Google Shape;4473;p32">
            <a:extLst>
              <a:ext uri="{FF2B5EF4-FFF2-40B4-BE49-F238E27FC236}">
                <a16:creationId xmlns:a16="http://schemas.microsoft.com/office/drawing/2014/main" id="{DC10AF00-998A-7E6B-D2B9-A79E23F71339}"/>
              </a:ext>
            </a:extLst>
          </p:cNvPr>
          <p:cNvGrpSpPr/>
          <p:nvPr/>
        </p:nvGrpSpPr>
        <p:grpSpPr>
          <a:xfrm>
            <a:off x="4479176" y="3298266"/>
            <a:ext cx="348568" cy="349009"/>
            <a:chOff x="-61784125" y="1931250"/>
            <a:chExt cx="316650" cy="317050"/>
          </a:xfrm>
          <a:solidFill>
            <a:schemeClr val="bg1"/>
          </a:solidFill>
        </p:grpSpPr>
        <p:sp>
          <p:nvSpPr>
            <p:cNvPr id="7" name="Google Shape;4474;p32">
              <a:extLst>
                <a:ext uri="{FF2B5EF4-FFF2-40B4-BE49-F238E27FC236}">
                  <a16:creationId xmlns:a16="http://schemas.microsoft.com/office/drawing/2014/main" id="{65E06EE4-1772-8AAF-8A75-6A012A5C2D38}"/>
                </a:ext>
              </a:extLst>
            </p:cNvPr>
            <p:cNvSpPr/>
            <p:nvPr/>
          </p:nvSpPr>
          <p:spPr>
            <a:xfrm>
              <a:off x="-61688025" y="1931250"/>
              <a:ext cx="124450" cy="134300"/>
            </a:xfrm>
            <a:custGeom>
              <a:avLst/>
              <a:gdLst/>
              <a:ahLst/>
              <a:cxnLst/>
              <a:rect l="l" t="t" r="r" b="b"/>
              <a:pathLst>
                <a:path w="4978" h="5372" extrusionOk="0">
                  <a:moveTo>
                    <a:pt x="2497" y="845"/>
                  </a:moveTo>
                  <a:cubicBezTo>
                    <a:pt x="2709" y="845"/>
                    <a:pt x="2922" y="922"/>
                    <a:pt x="3088" y="1087"/>
                  </a:cubicBezTo>
                  <a:cubicBezTo>
                    <a:pt x="3277" y="1276"/>
                    <a:pt x="3340" y="1591"/>
                    <a:pt x="3277" y="1906"/>
                  </a:cubicBezTo>
                  <a:cubicBezTo>
                    <a:pt x="3182" y="2190"/>
                    <a:pt x="2993" y="2410"/>
                    <a:pt x="2709" y="2442"/>
                  </a:cubicBezTo>
                  <a:cubicBezTo>
                    <a:pt x="2625" y="2467"/>
                    <a:pt x="2545" y="2479"/>
                    <a:pt x="2469" y="2479"/>
                  </a:cubicBezTo>
                  <a:cubicBezTo>
                    <a:pt x="2259" y="2479"/>
                    <a:pt x="2075" y="2391"/>
                    <a:pt x="1890" y="2253"/>
                  </a:cubicBezTo>
                  <a:cubicBezTo>
                    <a:pt x="1701" y="2032"/>
                    <a:pt x="1607" y="1717"/>
                    <a:pt x="1701" y="1434"/>
                  </a:cubicBezTo>
                  <a:cubicBezTo>
                    <a:pt x="1800" y="1059"/>
                    <a:pt x="2145" y="845"/>
                    <a:pt x="2497" y="845"/>
                  </a:cubicBezTo>
                  <a:close/>
                  <a:moveTo>
                    <a:pt x="2520" y="3324"/>
                  </a:moveTo>
                  <a:cubicBezTo>
                    <a:pt x="3277" y="3324"/>
                    <a:pt x="3907" y="3828"/>
                    <a:pt x="4096" y="4553"/>
                  </a:cubicBezTo>
                  <a:lnTo>
                    <a:pt x="914" y="4553"/>
                  </a:lnTo>
                  <a:cubicBezTo>
                    <a:pt x="1103" y="3828"/>
                    <a:pt x="1733" y="3324"/>
                    <a:pt x="2520" y="3324"/>
                  </a:cubicBezTo>
                  <a:close/>
                  <a:moveTo>
                    <a:pt x="2510" y="1"/>
                  </a:moveTo>
                  <a:cubicBezTo>
                    <a:pt x="1805" y="1"/>
                    <a:pt x="1113" y="455"/>
                    <a:pt x="914" y="1213"/>
                  </a:cubicBezTo>
                  <a:cubicBezTo>
                    <a:pt x="756" y="1780"/>
                    <a:pt x="914" y="2347"/>
                    <a:pt x="1292" y="2789"/>
                  </a:cubicBezTo>
                  <a:cubicBezTo>
                    <a:pt x="567" y="3198"/>
                    <a:pt x="0" y="3986"/>
                    <a:pt x="0" y="4931"/>
                  </a:cubicBezTo>
                  <a:cubicBezTo>
                    <a:pt x="0" y="5183"/>
                    <a:pt x="189" y="5372"/>
                    <a:pt x="441" y="5372"/>
                  </a:cubicBezTo>
                  <a:lnTo>
                    <a:pt x="4568" y="5372"/>
                  </a:lnTo>
                  <a:cubicBezTo>
                    <a:pt x="4820" y="5372"/>
                    <a:pt x="4978" y="5183"/>
                    <a:pt x="4978" y="4931"/>
                  </a:cubicBezTo>
                  <a:cubicBezTo>
                    <a:pt x="4978" y="3986"/>
                    <a:pt x="4442" y="3198"/>
                    <a:pt x="3718" y="2789"/>
                  </a:cubicBezTo>
                  <a:cubicBezTo>
                    <a:pt x="3907" y="2568"/>
                    <a:pt x="4033" y="2347"/>
                    <a:pt x="4096" y="2064"/>
                  </a:cubicBezTo>
                  <a:cubicBezTo>
                    <a:pt x="4253" y="1528"/>
                    <a:pt x="4096" y="930"/>
                    <a:pt x="3655" y="489"/>
                  </a:cubicBezTo>
                  <a:cubicBezTo>
                    <a:pt x="3331" y="153"/>
                    <a:pt x="2918" y="1"/>
                    <a:pt x="251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4475;p32">
              <a:extLst>
                <a:ext uri="{FF2B5EF4-FFF2-40B4-BE49-F238E27FC236}">
                  <a16:creationId xmlns:a16="http://schemas.microsoft.com/office/drawing/2014/main" id="{ECC3A6B7-0B3A-E4D4-5988-7C150B4F6B77}"/>
                </a:ext>
              </a:extLst>
            </p:cNvPr>
            <p:cNvSpPr/>
            <p:nvPr/>
          </p:nvSpPr>
          <p:spPr>
            <a:xfrm>
              <a:off x="-61784125" y="2113325"/>
              <a:ext cx="124450" cy="134975"/>
            </a:xfrm>
            <a:custGeom>
              <a:avLst/>
              <a:gdLst/>
              <a:ahLst/>
              <a:cxnLst/>
              <a:rect l="l" t="t" r="r" b="b"/>
              <a:pathLst>
                <a:path w="4978" h="5399" extrusionOk="0">
                  <a:moveTo>
                    <a:pt x="2482" y="848"/>
                  </a:moveTo>
                  <a:cubicBezTo>
                    <a:pt x="2688" y="848"/>
                    <a:pt x="2895" y="921"/>
                    <a:pt x="3056" y="1082"/>
                  </a:cubicBezTo>
                  <a:cubicBezTo>
                    <a:pt x="3245" y="1271"/>
                    <a:pt x="3340" y="1586"/>
                    <a:pt x="3245" y="1901"/>
                  </a:cubicBezTo>
                  <a:cubicBezTo>
                    <a:pt x="3182" y="2185"/>
                    <a:pt x="2993" y="2437"/>
                    <a:pt x="2710" y="2468"/>
                  </a:cubicBezTo>
                  <a:cubicBezTo>
                    <a:pt x="2633" y="2483"/>
                    <a:pt x="2559" y="2491"/>
                    <a:pt x="2487" y="2491"/>
                  </a:cubicBezTo>
                  <a:cubicBezTo>
                    <a:pt x="2261" y="2491"/>
                    <a:pt x="2058" y="2415"/>
                    <a:pt x="1891" y="2248"/>
                  </a:cubicBezTo>
                  <a:cubicBezTo>
                    <a:pt x="1670" y="2059"/>
                    <a:pt x="1607" y="1743"/>
                    <a:pt x="1670" y="1428"/>
                  </a:cubicBezTo>
                  <a:cubicBezTo>
                    <a:pt x="1770" y="1068"/>
                    <a:pt x="2124" y="848"/>
                    <a:pt x="2482" y="848"/>
                  </a:cubicBezTo>
                  <a:close/>
                  <a:moveTo>
                    <a:pt x="2458" y="3319"/>
                  </a:moveTo>
                  <a:cubicBezTo>
                    <a:pt x="3245" y="3319"/>
                    <a:pt x="3907" y="3854"/>
                    <a:pt x="4096" y="4547"/>
                  </a:cubicBezTo>
                  <a:lnTo>
                    <a:pt x="883" y="4547"/>
                  </a:lnTo>
                  <a:cubicBezTo>
                    <a:pt x="1040" y="3886"/>
                    <a:pt x="1733" y="3319"/>
                    <a:pt x="2458" y="3319"/>
                  </a:cubicBezTo>
                  <a:close/>
                  <a:moveTo>
                    <a:pt x="2509" y="1"/>
                  </a:moveTo>
                  <a:cubicBezTo>
                    <a:pt x="1812" y="1"/>
                    <a:pt x="1143" y="437"/>
                    <a:pt x="946" y="1208"/>
                  </a:cubicBezTo>
                  <a:cubicBezTo>
                    <a:pt x="788" y="1806"/>
                    <a:pt x="946" y="2342"/>
                    <a:pt x="1324" y="2783"/>
                  </a:cubicBezTo>
                  <a:cubicBezTo>
                    <a:pt x="568" y="3224"/>
                    <a:pt x="32" y="4012"/>
                    <a:pt x="32" y="4957"/>
                  </a:cubicBezTo>
                  <a:cubicBezTo>
                    <a:pt x="0" y="5209"/>
                    <a:pt x="189" y="5398"/>
                    <a:pt x="410" y="5398"/>
                  </a:cubicBezTo>
                  <a:lnTo>
                    <a:pt x="4569" y="5398"/>
                  </a:lnTo>
                  <a:cubicBezTo>
                    <a:pt x="4789" y="5398"/>
                    <a:pt x="4978" y="5209"/>
                    <a:pt x="4978" y="4988"/>
                  </a:cubicBezTo>
                  <a:cubicBezTo>
                    <a:pt x="4978" y="4043"/>
                    <a:pt x="4474" y="3256"/>
                    <a:pt x="3718" y="2815"/>
                  </a:cubicBezTo>
                  <a:cubicBezTo>
                    <a:pt x="3939" y="2626"/>
                    <a:pt x="4033" y="2374"/>
                    <a:pt x="4128" y="2090"/>
                  </a:cubicBezTo>
                  <a:cubicBezTo>
                    <a:pt x="4285" y="1523"/>
                    <a:pt x="4128" y="924"/>
                    <a:pt x="3687" y="483"/>
                  </a:cubicBezTo>
                  <a:cubicBezTo>
                    <a:pt x="3346" y="155"/>
                    <a:pt x="2923" y="1"/>
                    <a:pt x="250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4476;p32">
              <a:extLst>
                <a:ext uri="{FF2B5EF4-FFF2-40B4-BE49-F238E27FC236}">
                  <a16:creationId xmlns:a16="http://schemas.microsoft.com/office/drawing/2014/main" id="{ED2B2FA8-43C0-D598-9CC2-3DFDA8EF9D3E}"/>
                </a:ext>
              </a:extLst>
            </p:cNvPr>
            <p:cNvSpPr/>
            <p:nvPr/>
          </p:nvSpPr>
          <p:spPr>
            <a:xfrm>
              <a:off x="-61591150" y="2113325"/>
              <a:ext cx="123675" cy="134175"/>
            </a:xfrm>
            <a:custGeom>
              <a:avLst/>
              <a:gdLst/>
              <a:ahLst/>
              <a:cxnLst/>
              <a:rect l="l" t="t" r="r" b="b"/>
              <a:pathLst>
                <a:path w="4947" h="5367" extrusionOk="0">
                  <a:moveTo>
                    <a:pt x="2482" y="848"/>
                  </a:moveTo>
                  <a:cubicBezTo>
                    <a:pt x="2688" y="848"/>
                    <a:pt x="2895" y="921"/>
                    <a:pt x="3056" y="1082"/>
                  </a:cubicBezTo>
                  <a:cubicBezTo>
                    <a:pt x="3245" y="1271"/>
                    <a:pt x="3340" y="1586"/>
                    <a:pt x="3245" y="1901"/>
                  </a:cubicBezTo>
                  <a:cubicBezTo>
                    <a:pt x="3182" y="2185"/>
                    <a:pt x="2993" y="2437"/>
                    <a:pt x="2710" y="2468"/>
                  </a:cubicBezTo>
                  <a:cubicBezTo>
                    <a:pt x="2633" y="2483"/>
                    <a:pt x="2559" y="2491"/>
                    <a:pt x="2486" y="2491"/>
                  </a:cubicBezTo>
                  <a:cubicBezTo>
                    <a:pt x="2261" y="2491"/>
                    <a:pt x="2057" y="2415"/>
                    <a:pt x="1890" y="2248"/>
                  </a:cubicBezTo>
                  <a:cubicBezTo>
                    <a:pt x="1670" y="2059"/>
                    <a:pt x="1607" y="1743"/>
                    <a:pt x="1670" y="1428"/>
                  </a:cubicBezTo>
                  <a:cubicBezTo>
                    <a:pt x="1770" y="1068"/>
                    <a:pt x="2124" y="848"/>
                    <a:pt x="2482" y="848"/>
                  </a:cubicBezTo>
                  <a:close/>
                  <a:moveTo>
                    <a:pt x="2521" y="3382"/>
                  </a:moveTo>
                  <a:cubicBezTo>
                    <a:pt x="3308" y="3382"/>
                    <a:pt x="3938" y="3886"/>
                    <a:pt x="4127" y="4579"/>
                  </a:cubicBezTo>
                  <a:lnTo>
                    <a:pt x="882" y="4579"/>
                  </a:lnTo>
                  <a:cubicBezTo>
                    <a:pt x="1103" y="3886"/>
                    <a:pt x="1733" y="3382"/>
                    <a:pt x="2521" y="3382"/>
                  </a:cubicBezTo>
                  <a:close/>
                  <a:moveTo>
                    <a:pt x="2467" y="1"/>
                  </a:moveTo>
                  <a:cubicBezTo>
                    <a:pt x="1761" y="1"/>
                    <a:pt x="1080" y="437"/>
                    <a:pt x="882" y="1208"/>
                  </a:cubicBezTo>
                  <a:cubicBezTo>
                    <a:pt x="725" y="1806"/>
                    <a:pt x="882" y="2342"/>
                    <a:pt x="1292" y="2783"/>
                  </a:cubicBezTo>
                  <a:cubicBezTo>
                    <a:pt x="536" y="3224"/>
                    <a:pt x="0" y="4012"/>
                    <a:pt x="0" y="4957"/>
                  </a:cubicBezTo>
                  <a:cubicBezTo>
                    <a:pt x="0" y="5178"/>
                    <a:pt x="189" y="5367"/>
                    <a:pt x="378" y="5367"/>
                  </a:cubicBezTo>
                  <a:lnTo>
                    <a:pt x="4505" y="5367"/>
                  </a:lnTo>
                  <a:cubicBezTo>
                    <a:pt x="4757" y="5367"/>
                    <a:pt x="4946" y="5178"/>
                    <a:pt x="4946" y="4957"/>
                  </a:cubicBezTo>
                  <a:cubicBezTo>
                    <a:pt x="4946" y="4075"/>
                    <a:pt x="4442" y="3256"/>
                    <a:pt x="3686" y="2815"/>
                  </a:cubicBezTo>
                  <a:cubicBezTo>
                    <a:pt x="3875" y="2626"/>
                    <a:pt x="4001" y="2374"/>
                    <a:pt x="4096" y="2090"/>
                  </a:cubicBezTo>
                  <a:cubicBezTo>
                    <a:pt x="4253" y="1523"/>
                    <a:pt x="4096" y="924"/>
                    <a:pt x="3655" y="483"/>
                  </a:cubicBezTo>
                  <a:cubicBezTo>
                    <a:pt x="3314" y="155"/>
                    <a:pt x="2887" y="1"/>
                    <a:pt x="246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4477;p32">
              <a:extLst>
                <a:ext uri="{FF2B5EF4-FFF2-40B4-BE49-F238E27FC236}">
                  <a16:creationId xmlns:a16="http://schemas.microsoft.com/office/drawing/2014/main" id="{6D70D98A-D00F-1DED-933E-C0340D4E8132}"/>
                </a:ext>
              </a:extLst>
            </p:cNvPr>
            <p:cNvSpPr/>
            <p:nvPr/>
          </p:nvSpPr>
          <p:spPr>
            <a:xfrm>
              <a:off x="-61677800" y="2072225"/>
              <a:ext cx="106350" cy="62450"/>
            </a:xfrm>
            <a:custGeom>
              <a:avLst/>
              <a:gdLst/>
              <a:ahLst/>
              <a:cxnLst/>
              <a:rect l="l" t="t" r="r" b="b"/>
              <a:pathLst>
                <a:path w="4254" h="2498" extrusionOk="0">
                  <a:moveTo>
                    <a:pt x="2096" y="1"/>
                  </a:moveTo>
                  <a:cubicBezTo>
                    <a:pt x="1985" y="1"/>
                    <a:pt x="1875" y="48"/>
                    <a:pt x="1796" y="142"/>
                  </a:cubicBezTo>
                  <a:lnTo>
                    <a:pt x="158" y="1781"/>
                  </a:lnTo>
                  <a:cubicBezTo>
                    <a:pt x="1" y="1938"/>
                    <a:pt x="1" y="2222"/>
                    <a:pt x="158" y="2379"/>
                  </a:cubicBezTo>
                  <a:cubicBezTo>
                    <a:pt x="237" y="2458"/>
                    <a:pt x="339" y="2497"/>
                    <a:pt x="442" y="2497"/>
                  </a:cubicBezTo>
                  <a:cubicBezTo>
                    <a:pt x="544" y="2497"/>
                    <a:pt x="646" y="2458"/>
                    <a:pt x="725" y="2379"/>
                  </a:cubicBezTo>
                  <a:lnTo>
                    <a:pt x="2111" y="993"/>
                  </a:lnTo>
                  <a:lnTo>
                    <a:pt x="3498" y="2379"/>
                  </a:lnTo>
                  <a:cubicBezTo>
                    <a:pt x="3576" y="2458"/>
                    <a:pt x="3687" y="2497"/>
                    <a:pt x="3797" y="2497"/>
                  </a:cubicBezTo>
                  <a:cubicBezTo>
                    <a:pt x="3907" y="2497"/>
                    <a:pt x="4017" y="2458"/>
                    <a:pt x="4096" y="2379"/>
                  </a:cubicBezTo>
                  <a:cubicBezTo>
                    <a:pt x="4254" y="2222"/>
                    <a:pt x="4254" y="1938"/>
                    <a:pt x="4096" y="1781"/>
                  </a:cubicBezTo>
                  <a:lnTo>
                    <a:pt x="2395" y="142"/>
                  </a:lnTo>
                  <a:cubicBezTo>
                    <a:pt x="2316" y="48"/>
                    <a:pt x="2206" y="1"/>
                    <a:pt x="209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 name="Google Shape;4311;p32">
            <a:extLst>
              <a:ext uri="{FF2B5EF4-FFF2-40B4-BE49-F238E27FC236}">
                <a16:creationId xmlns:a16="http://schemas.microsoft.com/office/drawing/2014/main" id="{29936574-FF0B-E685-82D0-924047567A1B}"/>
              </a:ext>
            </a:extLst>
          </p:cNvPr>
          <p:cNvGrpSpPr/>
          <p:nvPr/>
        </p:nvGrpSpPr>
        <p:grpSpPr>
          <a:xfrm>
            <a:off x="5940574" y="2355693"/>
            <a:ext cx="348568" cy="348541"/>
            <a:chOff x="-65131525" y="1914325"/>
            <a:chExt cx="316650" cy="316625"/>
          </a:xfrm>
          <a:solidFill>
            <a:schemeClr val="bg1"/>
          </a:solidFill>
        </p:grpSpPr>
        <p:sp>
          <p:nvSpPr>
            <p:cNvPr id="12" name="Google Shape;4312;p32">
              <a:extLst>
                <a:ext uri="{FF2B5EF4-FFF2-40B4-BE49-F238E27FC236}">
                  <a16:creationId xmlns:a16="http://schemas.microsoft.com/office/drawing/2014/main" id="{F6E6B881-0B82-2417-8D30-24935270BDA8}"/>
                </a:ext>
              </a:extLst>
            </p:cNvPr>
            <p:cNvSpPr/>
            <p:nvPr/>
          </p:nvSpPr>
          <p:spPr>
            <a:xfrm>
              <a:off x="-65024400" y="1949750"/>
              <a:ext cx="103175" cy="247350"/>
            </a:xfrm>
            <a:custGeom>
              <a:avLst/>
              <a:gdLst/>
              <a:ahLst/>
              <a:cxnLst/>
              <a:rect l="l" t="t" r="r" b="b"/>
              <a:pathLst>
                <a:path w="4127" h="9894" extrusionOk="0">
                  <a:moveTo>
                    <a:pt x="2048" y="1"/>
                  </a:moveTo>
                  <a:cubicBezTo>
                    <a:pt x="1859" y="1"/>
                    <a:pt x="1638" y="190"/>
                    <a:pt x="1638" y="379"/>
                  </a:cubicBezTo>
                  <a:lnTo>
                    <a:pt x="1638" y="851"/>
                  </a:lnTo>
                  <a:cubicBezTo>
                    <a:pt x="725" y="1040"/>
                    <a:pt x="0" y="1891"/>
                    <a:pt x="0" y="2868"/>
                  </a:cubicBezTo>
                  <a:cubicBezTo>
                    <a:pt x="0" y="3970"/>
                    <a:pt x="977" y="4632"/>
                    <a:pt x="1827" y="5262"/>
                  </a:cubicBezTo>
                  <a:cubicBezTo>
                    <a:pt x="2552" y="5829"/>
                    <a:pt x="3308" y="6333"/>
                    <a:pt x="3308" y="6995"/>
                  </a:cubicBezTo>
                  <a:cubicBezTo>
                    <a:pt x="3308" y="7656"/>
                    <a:pt x="2772" y="8255"/>
                    <a:pt x="2079" y="8255"/>
                  </a:cubicBezTo>
                  <a:cubicBezTo>
                    <a:pt x="1418" y="8255"/>
                    <a:pt x="851" y="7688"/>
                    <a:pt x="851" y="6995"/>
                  </a:cubicBezTo>
                  <a:cubicBezTo>
                    <a:pt x="851" y="6774"/>
                    <a:pt x="662" y="6617"/>
                    <a:pt x="441" y="6617"/>
                  </a:cubicBezTo>
                  <a:cubicBezTo>
                    <a:pt x="189" y="6617"/>
                    <a:pt x="32" y="6806"/>
                    <a:pt x="32" y="6995"/>
                  </a:cubicBezTo>
                  <a:cubicBezTo>
                    <a:pt x="32" y="7971"/>
                    <a:pt x="756" y="8854"/>
                    <a:pt x="1701" y="9011"/>
                  </a:cubicBezTo>
                  <a:lnTo>
                    <a:pt x="1701" y="9484"/>
                  </a:lnTo>
                  <a:cubicBezTo>
                    <a:pt x="1701" y="9704"/>
                    <a:pt x="1890" y="9893"/>
                    <a:pt x="2079" y="9893"/>
                  </a:cubicBezTo>
                  <a:cubicBezTo>
                    <a:pt x="2268" y="9893"/>
                    <a:pt x="2489" y="9704"/>
                    <a:pt x="2489" y="9484"/>
                  </a:cubicBezTo>
                  <a:lnTo>
                    <a:pt x="2489" y="9011"/>
                  </a:lnTo>
                  <a:cubicBezTo>
                    <a:pt x="3434" y="8791"/>
                    <a:pt x="4127" y="7971"/>
                    <a:pt x="4127" y="6995"/>
                  </a:cubicBezTo>
                  <a:cubicBezTo>
                    <a:pt x="4127" y="5892"/>
                    <a:pt x="3151" y="5231"/>
                    <a:pt x="2331" y="4600"/>
                  </a:cubicBezTo>
                  <a:cubicBezTo>
                    <a:pt x="1575" y="4033"/>
                    <a:pt x="819" y="3529"/>
                    <a:pt x="819" y="2868"/>
                  </a:cubicBezTo>
                  <a:cubicBezTo>
                    <a:pt x="788" y="2143"/>
                    <a:pt x="1386" y="1607"/>
                    <a:pt x="2048" y="1607"/>
                  </a:cubicBezTo>
                  <a:cubicBezTo>
                    <a:pt x="2709" y="1607"/>
                    <a:pt x="3277" y="2143"/>
                    <a:pt x="3277" y="2868"/>
                  </a:cubicBezTo>
                  <a:cubicBezTo>
                    <a:pt x="3277" y="3088"/>
                    <a:pt x="3466" y="3246"/>
                    <a:pt x="3686" y="3246"/>
                  </a:cubicBezTo>
                  <a:cubicBezTo>
                    <a:pt x="3938" y="3246"/>
                    <a:pt x="4096" y="3057"/>
                    <a:pt x="4096" y="2868"/>
                  </a:cubicBezTo>
                  <a:cubicBezTo>
                    <a:pt x="4096" y="1891"/>
                    <a:pt x="3371" y="1009"/>
                    <a:pt x="2426" y="851"/>
                  </a:cubicBezTo>
                  <a:lnTo>
                    <a:pt x="2426" y="379"/>
                  </a:lnTo>
                  <a:cubicBezTo>
                    <a:pt x="2426" y="158"/>
                    <a:pt x="2237" y="1"/>
                    <a:pt x="204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4313;p32">
              <a:extLst>
                <a:ext uri="{FF2B5EF4-FFF2-40B4-BE49-F238E27FC236}">
                  <a16:creationId xmlns:a16="http://schemas.microsoft.com/office/drawing/2014/main" id="{9A11E35A-38EC-54BD-F615-B624EDF1017C}"/>
                </a:ext>
              </a:extLst>
            </p:cNvPr>
            <p:cNvSpPr/>
            <p:nvPr/>
          </p:nvSpPr>
          <p:spPr>
            <a:xfrm>
              <a:off x="-65131525" y="1914325"/>
              <a:ext cx="316650" cy="316625"/>
            </a:xfrm>
            <a:custGeom>
              <a:avLst/>
              <a:gdLst/>
              <a:ahLst/>
              <a:cxnLst/>
              <a:rect l="l" t="t" r="r" b="b"/>
              <a:pathLst>
                <a:path w="12666" h="12665" extrusionOk="0">
                  <a:moveTo>
                    <a:pt x="6333" y="819"/>
                  </a:moveTo>
                  <a:cubicBezTo>
                    <a:pt x="9357" y="819"/>
                    <a:pt x="11846" y="3308"/>
                    <a:pt x="11846" y="6332"/>
                  </a:cubicBezTo>
                  <a:cubicBezTo>
                    <a:pt x="11846" y="9357"/>
                    <a:pt x="9357" y="11846"/>
                    <a:pt x="6333" y="11846"/>
                  </a:cubicBezTo>
                  <a:cubicBezTo>
                    <a:pt x="3308" y="11846"/>
                    <a:pt x="819" y="9357"/>
                    <a:pt x="819" y="6332"/>
                  </a:cubicBezTo>
                  <a:cubicBezTo>
                    <a:pt x="819" y="3308"/>
                    <a:pt x="3308" y="819"/>
                    <a:pt x="6333" y="819"/>
                  </a:cubicBezTo>
                  <a:close/>
                  <a:moveTo>
                    <a:pt x="6333" y="0"/>
                  </a:moveTo>
                  <a:cubicBezTo>
                    <a:pt x="2836" y="0"/>
                    <a:pt x="0" y="2835"/>
                    <a:pt x="0" y="6332"/>
                  </a:cubicBezTo>
                  <a:cubicBezTo>
                    <a:pt x="0" y="9830"/>
                    <a:pt x="2836" y="12665"/>
                    <a:pt x="6333" y="12665"/>
                  </a:cubicBezTo>
                  <a:cubicBezTo>
                    <a:pt x="9830" y="12665"/>
                    <a:pt x="12665" y="9830"/>
                    <a:pt x="12665" y="6332"/>
                  </a:cubicBezTo>
                  <a:cubicBezTo>
                    <a:pt x="12665" y="2835"/>
                    <a:pt x="9830" y="0"/>
                    <a:pt x="633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 name="Google Shape;4395;p32">
            <a:extLst>
              <a:ext uri="{FF2B5EF4-FFF2-40B4-BE49-F238E27FC236}">
                <a16:creationId xmlns:a16="http://schemas.microsoft.com/office/drawing/2014/main" id="{F7E16DDF-A77A-C83B-3DFC-66FE5AC62756}"/>
              </a:ext>
            </a:extLst>
          </p:cNvPr>
          <p:cNvGrpSpPr/>
          <p:nvPr/>
        </p:nvGrpSpPr>
        <p:grpSpPr>
          <a:xfrm>
            <a:off x="5938840" y="3313650"/>
            <a:ext cx="350302" cy="318241"/>
            <a:chOff x="-62518200" y="2692475"/>
            <a:chExt cx="318225" cy="289100"/>
          </a:xfrm>
          <a:solidFill>
            <a:schemeClr val="bg1"/>
          </a:solidFill>
        </p:grpSpPr>
        <p:sp>
          <p:nvSpPr>
            <p:cNvPr id="15" name="Google Shape;4396;p32">
              <a:extLst>
                <a:ext uri="{FF2B5EF4-FFF2-40B4-BE49-F238E27FC236}">
                  <a16:creationId xmlns:a16="http://schemas.microsoft.com/office/drawing/2014/main" id="{909AB86B-127E-75A0-DC5A-ABF7A41480E5}"/>
                </a:ext>
              </a:extLst>
            </p:cNvPr>
            <p:cNvSpPr/>
            <p:nvPr/>
          </p:nvSpPr>
          <p:spPr>
            <a:xfrm>
              <a:off x="-62518200" y="2692475"/>
              <a:ext cx="318225" cy="289100"/>
            </a:xfrm>
            <a:custGeom>
              <a:avLst/>
              <a:gdLst/>
              <a:ahLst/>
              <a:cxnLst/>
              <a:rect l="l" t="t" r="r" b="b"/>
              <a:pathLst>
                <a:path w="12729" h="11564" extrusionOk="0">
                  <a:moveTo>
                    <a:pt x="3750" y="851"/>
                  </a:moveTo>
                  <a:cubicBezTo>
                    <a:pt x="5420" y="851"/>
                    <a:pt x="6617" y="1513"/>
                    <a:pt x="6617" y="2112"/>
                  </a:cubicBezTo>
                  <a:cubicBezTo>
                    <a:pt x="6617" y="2679"/>
                    <a:pt x="5420" y="3309"/>
                    <a:pt x="3750" y="3309"/>
                  </a:cubicBezTo>
                  <a:cubicBezTo>
                    <a:pt x="2206" y="3309"/>
                    <a:pt x="851" y="2679"/>
                    <a:pt x="851" y="2112"/>
                  </a:cubicBezTo>
                  <a:cubicBezTo>
                    <a:pt x="851" y="1481"/>
                    <a:pt x="2112" y="851"/>
                    <a:pt x="3750" y="851"/>
                  </a:cubicBezTo>
                  <a:close/>
                  <a:moveTo>
                    <a:pt x="6617" y="3403"/>
                  </a:moveTo>
                  <a:lnTo>
                    <a:pt x="6617" y="3781"/>
                  </a:lnTo>
                  <a:cubicBezTo>
                    <a:pt x="5829" y="4222"/>
                    <a:pt x="5199" y="4884"/>
                    <a:pt x="4821" y="5672"/>
                  </a:cubicBezTo>
                  <a:cubicBezTo>
                    <a:pt x="4475" y="5766"/>
                    <a:pt x="4096" y="5766"/>
                    <a:pt x="3750" y="5766"/>
                  </a:cubicBezTo>
                  <a:cubicBezTo>
                    <a:pt x="2206" y="5766"/>
                    <a:pt x="851" y="5136"/>
                    <a:pt x="851" y="4506"/>
                  </a:cubicBezTo>
                  <a:lnTo>
                    <a:pt x="851" y="3403"/>
                  </a:lnTo>
                  <a:cubicBezTo>
                    <a:pt x="1639" y="3939"/>
                    <a:pt x="2742" y="4159"/>
                    <a:pt x="3750" y="4159"/>
                  </a:cubicBezTo>
                  <a:cubicBezTo>
                    <a:pt x="4727" y="4159"/>
                    <a:pt x="5829" y="3939"/>
                    <a:pt x="6617" y="3403"/>
                  </a:cubicBezTo>
                  <a:close/>
                  <a:moveTo>
                    <a:pt x="883" y="5913"/>
                  </a:moveTo>
                  <a:cubicBezTo>
                    <a:pt x="1396" y="6254"/>
                    <a:pt x="2361" y="6617"/>
                    <a:pt x="3750" y="6617"/>
                  </a:cubicBezTo>
                  <a:cubicBezTo>
                    <a:pt x="4033" y="6617"/>
                    <a:pt x="4254" y="6617"/>
                    <a:pt x="4538" y="6585"/>
                  </a:cubicBezTo>
                  <a:lnTo>
                    <a:pt x="4538" y="6585"/>
                  </a:lnTo>
                  <a:cubicBezTo>
                    <a:pt x="4475" y="6869"/>
                    <a:pt x="4475" y="7184"/>
                    <a:pt x="4475" y="7467"/>
                  </a:cubicBezTo>
                  <a:cubicBezTo>
                    <a:pt x="4475" y="7719"/>
                    <a:pt x="4506" y="7971"/>
                    <a:pt x="4538" y="8255"/>
                  </a:cubicBezTo>
                  <a:cubicBezTo>
                    <a:pt x="4317" y="8287"/>
                    <a:pt x="4033" y="8287"/>
                    <a:pt x="3781" y="8287"/>
                  </a:cubicBezTo>
                  <a:cubicBezTo>
                    <a:pt x="2269" y="8287"/>
                    <a:pt x="883" y="7656"/>
                    <a:pt x="883" y="7026"/>
                  </a:cubicBezTo>
                  <a:lnTo>
                    <a:pt x="883" y="5913"/>
                  </a:lnTo>
                  <a:close/>
                  <a:moveTo>
                    <a:pt x="851" y="8350"/>
                  </a:moveTo>
                  <a:cubicBezTo>
                    <a:pt x="1639" y="8917"/>
                    <a:pt x="2773" y="9106"/>
                    <a:pt x="3750" y="9106"/>
                  </a:cubicBezTo>
                  <a:cubicBezTo>
                    <a:pt x="4096" y="9106"/>
                    <a:pt x="4412" y="9074"/>
                    <a:pt x="4727" y="9043"/>
                  </a:cubicBezTo>
                  <a:cubicBezTo>
                    <a:pt x="4979" y="9547"/>
                    <a:pt x="5294" y="10019"/>
                    <a:pt x="5672" y="10397"/>
                  </a:cubicBezTo>
                  <a:cubicBezTo>
                    <a:pt x="5136" y="10649"/>
                    <a:pt x="4475" y="10775"/>
                    <a:pt x="3750" y="10775"/>
                  </a:cubicBezTo>
                  <a:cubicBezTo>
                    <a:pt x="2112" y="10775"/>
                    <a:pt x="851" y="10082"/>
                    <a:pt x="851" y="9547"/>
                  </a:cubicBezTo>
                  <a:lnTo>
                    <a:pt x="851" y="8350"/>
                  </a:lnTo>
                  <a:close/>
                  <a:moveTo>
                    <a:pt x="8570" y="4159"/>
                  </a:moveTo>
                  <a:cubicBezTo>
                    <a:pt x="10366" y="4159"/>
                    <a:pt x="11878" y="5640"/>
                    <a:pt x="11878" y="7467"/>
                  </a:cubicBezTo>
                  <a:cubicBezTo>
                    <a:pt x="11878" y="9263"/>
                    <a:pt x="10366" y="10775"/>
                    <a:pt x="8570" y="10775"/>
                  </a:cubicBezTo>
                  <a:cubicBezTo>
                    <a:pt x="6743" y="10775"/>
                    <a:pt x="5262" y="9263"/>
                    <a:pt x="5262" y="7467"/>
                  </a:cubicBezTo>
                  <a:cubicBezTo>
                    <a:pt x="5262" y="5609"/>
                    <a:pt x="6743" y="4159"/>
                    <a:pt x="8570" y="4159"/>
                  </a:cubicBezTo>
                  <a:close/>
                  <a:moveTo>
                    <a:pt x="3781" y="1"/>
                  </a:moveTo>
                  <a:cubicBezTo>
                    <a:pt x="1797" y="1"/>
                    <a:pt x="64" y="851"/>
                    <a:pt x="64" y="2112"/>
                  </a:cubicBezTo>
                  <a:lnTo>
                    <a:pt x="64" y="9547"/>
                  </a:lnTo>
                  <a:cubicBezTo>
                    <a:pt x="1" y="10082"/>
                    <a:pt x="442" y="10649"/>
                    <a:pt x="1230" y="11027"/>
                  </a:cubicBezTo>
                  <a:cubicBezTo>
                    <a:pt x="1891" y="11405"/>
                    <a:pt x="2805" y="11563"/>
                    <a:pt x="3750" y="11563"/>
                  </a:cubicBezTo>
                  <a:cubicBezTo>
                    <a:pt x="4790" y="11563"/>
                    <a:pt x="5735" y="11311"/>
                    <a:pt x="6428" y="10964"/>
                  </a:cubicBezTo>
                  <a:cubicBezTo>
                    <a:pt x="7058" y="11342"/>
                    <a:pt x="7814" y="11563"/>
                    <a:pt x="8602" y="11563"/>
                  </a:cubicBezTo>
                  <a:cubicBezTo>
                    <a:pt x="10870" y="11563"/>
                    <a:pt x="12729" y="9704"/>
                    <a:pt x="12729" y="7404"/>
                  </a:cubicBezTo>
                  <a:cubicBezTo>
                    <a:pt x="12729" y="5136"/>
                    <a:pt x="10870" y="3277"/>
                    <a:pt x="8602" y="3277"/>
                  </a:cubicBezTo>
                  <a:cubicBezTo>
                    <a:pt x="8192" y="3277"/>
                    <a:pt x="7846" y="3309"/>
                    <a:pt x="7499" y="3435"/>
                  </a:cubicBezTo>
                  <a:lnTo>
                    <a:pt x="7499" y="2049"/>
                  </a:lnTo>
                  <a:cubicBezTo>
                    <a:pt x="7499" y="1481"/>
                    <a:pt x="7058" y="914"/>
                    <a:pt x="6302" y="536"/>
                  </a:cubicBezTo>
                  <a:cubicBezTo>
                    <a:pt x="5640" y="158"/>
                    <a:pt x="4727" y="1"/>
                    <a:pt x="378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4397;p32">
              <a:extLst>
                <a:ext uri="{FF2B5EF4-FFF2-40B4-BE49-F238E27FC236}">
                  <a16:creationId xmlns:a16="http://schemas.microsoft.com/office/drawing/2014/main" id="{7666591C-5C05-18CA-2654-EFB80ABB0A84}"/>
                </a:ext>
              </a:extLst>
            </p:cNvPr>
            <p:cNvSpPr/>
            <p:nvPr/>
          </p:nvSpPr>
          <p:spPr>
            <a:xfrm>
              <a:off x="-62335475" y="2804325"/>
              <a:ext cx="62250" cy="146525"/>
            </a:xfrm>
            <a:custGeom>
              <a:avLst/>
              <a:gdLst/>
              <a:ahLst/>
              <a:cxnLst/>
              <a:rect l="l" t="t" r="r" b="b"/>
              <a:pathLst>
                <a:path w="2490" h="5861" extrusionOk="0">
                  <a:moveTo>
                    <a:pt x="1261" y="0"/>
                  </a:moveTo>
                  <a:cubicBezTo>
                    <a:pt x="1009" y="0"/>
                    <a:pt x="820" y="189"/>
                    <a:pt x="820" y="410"/>
                  </a:cubicBezTo>
                  <a:lnTo>
                    <a:pt x="820" y="694"/>
                  </a:lnTo>
                  <a:cubicBezTo>
                    <a:pt x="348" y="851"/>
                    <a:pt x="1" y="1324"/>
                    <a:pt x="1" y="1891"/>
                  </a:cubicBezTo>
                  <a:cubicBezTo>
                    <a:pt x="1" y="2552"/>
                    <a:pt x="537" y="2930"/>
                    <a:pt x="978" y="3245"/>
                  </a:cubicBezTo>
                  <a:cubicBezTo>
                    <a:pt x="1293" y="3497"/>
                    <a:pt x="1639" y="3718"/>
                    <a:pt x="1639" y="3970"/>
                  </a:cubicBezTo>
                  <a:cubicBezTo>
                    <a:pt x="1671" y="4254"/>
                    <a:pt x="1482" y="4411"/>
                    <a:pt x="1261" y="4411"/>
                  </a:cubicBezTo>
                  <a:cubicBezTo>
                    <a:pt x="1009" y="4411"/>
                    <a:pt x="820" y="4191"/>
                    <a:pt x="820" y="3970"/>
                  </a:cubicBezTo>
                  <a:cubicBezTo>
                    <a:pt x="820" y="3718"/>
                    <a:pt x="631" y="3529"/>
                    <a:pt x="411" y="3529"/>
                  </a:cubicBezTo>
                  <a:cubicBezTo>
                    <a:pt x="190" y="3529"/>
                    <a:pt x="1" y="3718"/>
                    <a:pt x="1" y="3970"/>
                  </a:cubicBezTo>
                  <a:cubicBezTo>
                    <a:pt x="1" y="4506"/>
                    <a:pt x="348" y="4947"/>
                    <a:pt x="820" y="5136"/>
                  </a:cubicBezTo>
                  <a:lnTo>
                    <a:pt x="820" y="5419"/>
                  </a:lnTo>
                  <a:cubicBezTo>
                    <a:pt x="820" y="5671"/>
                    <a:pt x="1009" y="5860"/>
                    <a:pt x="1261" y="5860"/>
                  </a:cubicBezTo>
                  <a:cubicBezTo>
                    <a:pt x="1482" y="5860"/>
                    <a:pt x="1639" y="5671"/>
                    <a:pt x="1639" y="5419"/>
                  </a:cubicBezTo>
                  <a:lnTo>
                    <a:pt x="1639" y="5136"/>
                  </a:lnTo>
                  <a:cubicBezTo>
                    <a:pt x="2112" y="4978"/>
                    <a:pt x="2458" y="4506"/>
                    <a:pt x="2458" y="3970"/>
                  </a:cubicBezTo>
                  <a:cubicBezTo>
                    <a:pt x="2458" y="3308"/>
                    <a:pt x="1923" y="2899"/>
                    <a:pt x="1482" y="2584"/>
                  </a:cubicBezTo>
                  <a:cubicBezTo>
                    <a:pt x="1167" y="2363"/>
                    <a:pt x="820" y="2111"/>
                    <a:pt x="820" y="1891"/>
                  </a:cubicBezTo>
                  <a:cubicBezTo>
                    <a:pt x="820" y="1639"/>
                    <a:pt x="1009" y="1450"/>
                    <a:pt x="1261" y="1450"/>
                  </a:cubicBezTo>
                  <a:cubicBezTo>
                    <a:pt x="1482" y="1450"/>
                    <a:pt x="1639" y="1639"/>
                    <a:pt x="1639" y="1891"/>
                  </a:cubicBezTo>
                  <a:cubicBezTo>
                    <a:pt x="1639" y="2111"/>
                    <a:pt x="1860" y="2300"/>
                    <a:pt x="2049" y="2300"/>
                  </a:cubicBezTo>
                  <a:cubicBezTo>
                    <a:pt x="2269" y="2300"/>
                    <a:pt x="2490" y="2111"/>
                    <a:pt x="2490" y="1891"/>
                  </a:cubicBezTo>
                  <a:cubicBezTo>
                    <a:pt x="2490" y="1324"/>
                    <a:pt x="2112" y="883"/>
                    <a:pt x="1639" y="694"/>
                  </a:cubicBezTo>
                  <a:lnTo>
                    <a:pt x="1639" y="410"/>
                  </a:lnTo>
                  <a:cubicBezTo>
                    <a:pt x="1639" y="189"/>
                    <a:pt x="1450" y="0"/>
                    <a:pt x="126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 name="Google Shape;4141;p31">
            <a:extLst>
              <a:ext uri="{FF2B5EF4-FFF2-40B4-BE49-F238E27FC236}">
                <a16:creationId xmlns:a16="http://schemas.microsoft.com/office/drawing/2014/main" id="{75249FFA-CDC8-01E8-B294-7DDF94BE64CE}"/>
              </a:ext>
            </a:extLst>
          </p:cNvPr>
          <p:cNvGrpSpPr/>
          <p:nvPr/>
        </p:nvGrpSpPr>
        <p:grpSpPr>
          <a:xfrm>
            <a:off x="5244295" y="1497583"/>
            <a:ext cx="314558" cy="318176"/>
            <a:chOff x="5053900" y="2021498"/>
            <a:chExt cx="483750" cy="451161"/>
          </a:xfrm>
          <a:solidFill>
            <a:schemeClr val="bg1"/>
          </a:solidFill>
        </p:grpSpPr>
        <p:sp>
          <p:nvSpPr>
            <p:cNvPr id="18" name="Google Shape;4142;p31">
              <a:extLst>
                <a:ext uri="{FF2B5EF4-FFF2-40B4-BE49-F238E27FC236}">
                  <a16:creationId xmlns:a16="http://schemas.microsoft.com/office/drawing/2014/main" id="{01490107-D75E-47AC-EF2C-AF26E540E500}"/>
                </a:ext>
              </a:extLst>
            </p:cNvPr>
            <p:cNvSpPr/>
            <p:nvPr/>
          </p:nvSpPr>
          <p:spPr>
            <a:xfrm>
              <a:off x="5281350" y="2078100"/>
              <a:ext cx="127375" cy="127350"/>
            </a:xfrm>
            <a:custGeom>
              <a:avLst/>
              <a:gdLst/>
              <a:ahLst/>
              <a:cxnLst/>
              <a:rect l="l" t="t" r="r" b="b"/>
              <a:pathLst>
                <a:path w="5095" h="5094" extrusionOk="0">
                  <a:moveTo>
                    <a:pt x="565" y="0"/>
                  </a:moveTo>
                  <a:cubicBezTo>
                    <a:pt x="251" y="0"/>
                    <a:pt x="1" y="254"/>
                    <a:pt x="1" y="568"/>
                  </a:cubicBezTo>
                  <a:cubicBezTo>
                    <a:pt x="1" y="879"/>
                    <a:pt x="251" y="1132"/>
                    <a:pt x="565" y="1132"/>
                  </a:cubicBezTo>
                  <a:cubicBezTo>
                    <a:pt x="2440" y="1135"/>
                    <a:pt x="3959" y="2654"/>
                    <a:pt x="3962" y="4529"/>
                  </a:cubicBezTo>
                  <a:cubicBezTo>
                    <a:pt x="3962" y="4843"/>
                    <a:pt x="4216" y="5094"/>
                    <a:pt x="4530" y="5094"/>
                  </a:cubicBezTo>
                  <a:cubicBezTo>
                    <a:pt x="4841" y="5094"/>
                    <a:pt x="5094" y="4843"/>
                    <a:pt x="5094" y="4529"/>
                  </a:cubicBezTo>
                  <a:cubicBezTo>
                    <a:pt x="5091" y="2029"/>
                    <a:pt x="3065" y="3"/>
                    <a:pt x="5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19" name="Google Shape;4143;p31">
              <a:extLst>
                <a:ext uri="{FF2B5EF4-FFF2-40B4-BE49-F238E27FC236}">
                  <a16:creationId xmlns:a16="http://schemas.microsoft.com/office/drawing/2014/main" id="{6DC895C5-6A33-D1C4-0F14-040938EA058C}"/>
                </a:ext>
              </a:extLst>
            </p:cNvPr>
            <p:cNvSpPr/>
            <p:nvPr/>
          </p:nvSpPr>
          <p:spPr>
            <a:xfrm>
              <a:off x="5118000" y="2021498"/>
              <a:ext cx="368698" cy="451161"/>
            </a:xfrm>
            <a:custGeom>
              <a:avLst/>
              <a:gdLst/>
              <a:ahLst/>
              <a:cxnLst/>
              <a:rect l="l" t="t" r="r" b="b"/>
              <a:pathLst>
                <a:path w="14748" h="19325" extrusionOk="0">
                  <a:moveTo>
                    <a:pt x="7088" y="1135"/>
                  </a:moveTo>
                  <a:cubicBezTo>
                    <a:pt x="8391" y="1135"/>
                    <a:pt x="9651" y="1571"/>
                    <a:pt x="10668" y="2397"/>
                  </a:cubicBezTo>
                  <a:cubicBezTo>
                    <a:pt x="13159" y="4417"/>
                    <a:pt x="13473" y="8104"/>
                    <a:pt x="11360" y="10516"/>
                  </a:cubicBezTo>
                  <a:cubicBezTo>
                    <a:pt x="10572" y="11419"/>
                    <a:pt x="10085" y="12503"/>
                    <a:pt x="9962" y="13626"/>
                  </a:cubicBezTo>
                  <a:lnTo>
                    <a:pt x="4237" y="13626"/>
                  </a:lnTo>
                  <a:cubicBezTo>
                    <a:pt x="4107" y="12482"/>
                    <a:pt x="3630" y="11407"/>
                    <a:pt x="2866" y="10550"/>
                  </a:cubicBezTo>
                  <a:cubicBezTo>
                    <a:pt x="1658" y="9191"/>
                    <a:pt x="1184" y="7367"/>
                    <a:pt x="1571" y="5549"/>
                  </a:cubicBezTo>
                  <a:cubicBezTo>
                    <a:pt x="2020" y="3427"/>
                    <a:pt x="3748" y="1706"/>
                    <a:pt x="5873" y="1262"/>
                  </a:cubicBezTo>
                  <a:cubicBezTo>
                    <a:pt x="6278" y="1177"/>
                    <a:pt x="6685" y="1135"/>
                    <a:pt x="7088" y="1135"/>
                  </a:cubicBezTo>
                  <a:close/>
                  <a:moveTo>
                    <a:pt x="9931" y="14759"/>
                  </a:moveTo>
                  <a:lnTo>
                    <a:pt x="9931" y="15323"/>
                  </a:lnTo>
                  <a:cubicBezTo>
                    <a:pt x="9931" y="15637"/>
                    <a:pt x="9678" y="15891"/>
                    <a:pt x="9364" y="15891"/>
                  </a:cubicBezTo>
                  <a:lnTo>
                    <a:pt x="4835" y="15891"/>
                  </a:lnTo>
                  <a:cubicBezTo>
                    <a:pt x="4521" y="15891"/>
                    <a:pt x="4270" y="15637"/>
                    <a:pt x="4270" y="15323"/>
                  </a:cubicBezTo>
                  <a:lnTo>
                    <a:pt x="4270" y="14759"/>
                  </a:lnTo>
                  <a:close/>
                  <a:moveTo>
                    <a:pt x="8699" y="17023"/>
                  </a:moveTo>
                  <a:cubicBezTo>
                    <a:pt x="8464" y="17694"/>
                    <a:pt x="7827" y="18192"/>
                    <a:pt x="7099" y="18192"/>
                  </a:cubicBezTo>
                  <a:cubicBezTo>
                    <a:pt x="6371" y="18192"/>
                    <a:pt x="5734" y="17694"/>
                    <a:pt x="5499" y="17023"/>
                  </a:cubicBezTo>
                  <a:close/>
                  <a:moveTo>
                    <a:pt x="7087" y="0"/>
                  </a:moveTo>
                  <a:cubicBezTo>
                    <a:pt x="6607" y="0"/>
                    <a:pt x="6123" y="50"/>
                    <a:pt x="5641" y="151"/>
                  </a:cubicBezTo>
                  <a:cubicBezTo>
                    <a:pt x="3053" y="712"/>
                    <a:pt x="1027" y="2729"/>
                    <a:pt x="462" y="5314"/>
                  </a:cubicBezTo>
                  <a:cubicBezTo>
                    <a:pt x="0" y="7488"/>
                    <a:pt x="568" y="9671"/>
                    <a:pt x="2020" y="11301"/>
                  </a:cubicBezTo>
                  <a:cubicBezTo>
                    <a:pt x="2730" y="12099"/>
                    <a:pt x="3135" y="13149"/>
                    <a:pt x="3135" y="14191"/>
                  </a:cubicBezTo>
                  <a:lnTo>
                    <a:pt x="3135" y="15323"/>
                  </a:lnTo>
                  <a:cubicBezTo>
                    <a:pt x="3138" y="16060"/>
                    <a:pt x="3612" y="16709"/>
                    <a:pt x="4309" y="16939"/>
                  </a:cubicBezTo>
                  <a:cubicBezTo>
                    <a:pt x="4409" y="17518"/>
                    <a:pt x="4681" y="18053"/>
                    <a:pt x="5094" y="18473"/>
                  </a:cubicBezTo>
                  <a:cubicBezTo>
                    <a:pt x="5642" y="19040"/>
                    <a:pt x="6371" y="19324"/>
                    <a:pt x="7099" y="19324"/>
                  </a:cubicBezTo>
                  <a:cubicBezTo>
                    <a:pt x="7828" y="19324"/>
                    <a:pt x="8556" y="19040"/>
                    <a:pt x="9104" y="18473"/>
                  </a:cubicBezTo>
                  <a:cubicBezTo>
                    <a:pt x="9518" y="18053"/>
                    <a:pt x="9790" y="17518"/>
                    <a:pt x="9889" y="16939"/>
                  </a:cubicBezTo>
                  <a:cubicBezTo>
                    <a:pt x="10587" y="16709"/>
                    <a:pt x="11061" y="16060"/>
                    <a:pt x="11064" y="15323"/>
                  </a:cubicBezTo>
                  <a:lnTo>
                    <a:pt x="11064" y="14191"/>
                  </a:lnTo>
                  <a:cubicBezTo>
                    <a:pt x="11064" y="13149"/>
                    <a:pt x="11471" y="12108"/>
                    <a:pt x="12211" y="11262"/>
                  </a:cubicBezTo>
                  <a:cubicBezTo>
                    <a:pt x="14747" y="8366"/>
                    <a:pt x="14370" y="3943"/>
                    <a:pt x="11381" y="1518"/>
                  </a:cubicBezTo>
                  <a:cubicBezTo>
                    <a:pt x="10159" y="525"/>
                    <a:pt x="8647" y="0"/>
                    <a:pt x="708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20" name="Google Shape;4144;p31">
              <a:extLst>
                <a:ext uri="{FF2B5EF4-FFF2-40B4-BE49-F238E27FC236}">
                  <a16:creationId xmlns:a16="http://schemas.microsoft.com/office/drawing/2014/main" id="{9E98CCFA-0111-3A75-14AF-35D5D9FB494F}"/>
                </a:ext>
              </a:extLst>
            </p:cNvPr>
            <p:cNvSpPr/>
            <p:nvPr/>
          </p:nvSpPr>
          <p:spPr>
            <a:xfrm>
              <a:off x="5053900" y="2191325"/>
              <a:ext cx="56650" cy="28325"/>
            </a:xfrm>
            <a:custGeom>
              <a:avLst/>
              <a:gdLst/>
              <a:ahLst/>
              <a:cxnLst/>
              <a:rect l="l" t="t" r="r" b="b"/>
              <a:pathLst>
                <a:path w="2266" h="1133" extrusionOk="0">
                  <a:moveTo>
                    <a:pt x="569" y="0"/>
                  </a:moveTo>
                  <a:cubicBezTo>
                    <a:pt x="255" y="0"/>
                    <a:pt x="1" y="254"/>
                    <a:pt x="1" y="568"/>
                  </a:cubicBezTo>
                  <a:cubicBezTo>
                    <a:pt x="1" y="879"/>
                    <a:pt x="255" y="1133"/>
                    <a:pt x="569" y="1133"/>
                  </a:cubicBezTo>
                  <a:lnTo>
                    <a:pt x="1701" y="1133"/>
                  </a:lnTo>
                  <a:cubicBezTo>
                    <a:pt x="2012" y="1133"/>
                    <a:pt x="2266" y="879"/>
                    <a:pt x="2266" y="568"/>
                  </a:cubicBezTo>
                  <a:cubicBezTo>
                    <a:pt x="2266" y="254"/>
                    <a:pt x="2012" y="0"/>
                    <a:pt x="170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21" name="Google Shape;4145;p31">
              <a:extLst>
                <a:ext uri="{FF2B5EF4-FFF2-40B4-BE49-F238E27FC236}">
                  <a16:creationId xmlns:a16="http://schemas.microsoft.com/office/drawing/2014/main" id="{309C5000-1833-D41A-F13E-1BD0BFFFB5EB}"/>
                </a:ext>
              </a:extLst>
            </p:cNvPr>
            <p:cNvSpPr/>
            <p:nvPr/>
          </p:nvSpPr>
          <p:spPr>
            <a:xfrm>
              <a:off x="5056850" y="2096550"/>
              <a:ext cx="50750" cy="48025"/>
            </a:xfrm>
            <a:custGeom>
              <a:avLst/>
              <a:gdLst/>
              <a:ahLst/>
              <a:cxnLst/>
              <a:rect l="l" t="t" r="r" b="b"/>
              <a:pathLst>
                <a:path w="2030" h="1921" extrusionOk="0">
                  <a:moveTo>
                    <a:pt x="622" y="0"/>
                  </a:moveTo>
                  <a:cubicBezTo>
                    <a:pt x="476" y="0"/>
                    <a:pt x="331" y="56"/>
                    <a:pt x="221" y="168"/>
                  </a:cubicBezTo>
                  <a:cubicBezTo>
                    <a:pt x="4" y="385"/>
                    <a:pt x="1" y="739"/>
                    <a:pt x="215" y="962"/>
                  </a:cubicBezTo>
                  <a:lnTo>
                    <a:pt x="1015" y="1762"/>
                  </a:lnTo>
                  <a:cubicBezTo>
                    <a:pt x="1125" y="1868"/>
                    <a:pt x="1267" y="1921"/>
                    <a:pt x="1409" y="1921"/>
                  </a:cubicBezTo>
                  <a:cubicBezTo>
                    <a:pt x="1554" y="1921"/>
                    <a:pt x="1699" y="1865"/>
                    <a:pt x="1809" y="1753"/>
                  </a:cubicBezTo>
                  <a:cubicBezTo>
                    <a:pt x="2027" y="1536"/>
                    <a:pt x="2030" y="1183"/>
                    <a:pt x="1815" y="962"/>
                  </a:cubicBezTo>
                  <a:lnTo>
                    <a:pt x="1015" y="159"/>
                  </a:lnTo>
                  <a:cubicBezTo>
                    <a:pt x="905" y="53"/>
                    <a:pt x="763" y="0"/>
                    <a:pt x="62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22" name="Google Shape;4146;p31">
              <a:extLst>
                <a:ext uri="{FF2B5EF4-FFF2-40B4-BE49-F238E27FC236}">
                  <a16:creationId xmlns:a16="http://schemas.microsoft.com/office/drawing/2014/main" id="{D1971994-992A-2E35-C675-2593E7B8DB0D}"/>
                </a:ext>
              </a:extLst>
            </p:cNvPr>
            <p:cNvSpPr/>
            <p:nvPr/>
          </p:nvSpPr>
          <p:spPr>
            <a:xfrm>
              <a:off x="5056400" y="2266400"/>
              <a:ext cx="51200" cy="48350"/>
            </a:xfrm>
            <a:custGeom>
              <a:avLst/>
              <a:gdLst/>
              <a:ahLst/>
              <a:cxnLst/>
              <a:rect l="l" t="t" r="r" b="b"/>
              <a:pathLst>
                <a:path w="2048" h="1934" extrusionOk="0">
                  <a:moveTo>
                    <a:pt x="1427" y="0"/>
                  </a:moveTo>
                  <a:cubicBezTo>
                    <a:pt x="1285" y="0"/>
                    <a:pt x="1143" y="53"/>
                    <a:pt x="1033" y="159"/>
                  </a:cubicBezTo>
                  <a:lnTo>
                    <a:pt x="233" y="962"/>
                  </a:lnTo>
                  <a:cubicBezTo>
                    <a:pt x="4" y="1179"/>
                    <a:pt x="1" y="1545"/>
                    <a:pt x="227" y="1768"/>
                  </a:cubicBezTo>
                  <a:cubicBezTo>
                    <a:pt x="338" y="1879"/>
                    <a:pt x="482" y="1934"/>
                    <a:pt x="627" y="1934"/>
                  </a:cubicBezTo>
                  <a:cubicBezTo>
                    <a:pt x="774" y="1934"/>
                    <a:pt x="922" y="1876"/>
                    <a:pt x="1033" y="1762"/>
                  </a:cubicBezTo>
                  <a:lnTo>
                    <a:pt x="1833" y="962"/>
                  </a:lnTo>
                  <a:cubicBezTo>
                    <a:pt x="2048" y="738"/>
                    <a:pt x="2045" y="385"/>
                    <a:pt x="1827" y="168"/>
                  </a:cubicBezTo>
                  <a:cubicBezTo>
                    <a:pt x="1717" y="56"/>
                    <a:pt x="1572" y="0"/>
                    <a:pt x="142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23" name="Google Shape;4147;p31">
              <a:extLst>
                <a:ext uri="{FF2B5EF4-FFF2-40B4-BE49-F238E27FC236}">
                  <a16:creationId xmlns:a16="http://schemas.microsoft.com/office/drawing/2014/main" id="{CBE790D3-D858-B4D0-5F6E-5C832A313AC5}"/>
                </a:ext>
              </a:extLst>
            </p:cNvPr>
            <p:cNvSpPr/>
            <p:nvPr/>
          </p:nvSpPr>
          <p:spPr>
            <a:xfrm>
              <a:off x="5480400" y="2191325"/>
              <a:ext cx="56650" cy="28325"/>
            </a:xfrm>
            <a:custGeom>
              <a:avLst/>
              <a:gdLst/>
              <a:ahLst/>
              <a:cxnLst/>
              <a:rect l="l" t="t" r="r" b="b"/>
              <a:pathLst>
                <a:path w="2266" h="1133" extrusionOk="0">
                  <a:moveTo>
                    <a:pt x="568" y="0"/>
                  </a:moveTo>
                  <a:cubicBezTo>
                    <a:pt x="254" y="0"/>
                    <a:pt x="1" y="254"/>
                    <a:pt x="1" y="568"/>
                  </a:cubicBezTo>
                  <a:cubicBezTo>
                    <a:pt x="1" y="879"/>
                    <a:pt x="254" y="1133"/>
                    <a:pt x="568" y="1133"/>
                  </a:cubicBezTo>
                  <a:lnTo>
                    <a:pt x="1701" y="1133"/>
                  </a:lnTo>
                  <a:cubicBezTo>
                    <a:pt x="2012" y="1133"/>
                    <a:pt x="2265" y="879"/>
                    <a:pt x="2265" y="568"/>
                  </a:cubicBezTo>
                  <a:cubicBezTo>
                    <a:pt x="2265" y="254"/>
                    <a:pt x="2012" y="0"/>
                    <a:pt x="170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24" name="Google Shape;4148;p31">
              <a:extLst>
                <a:ext uri="{FF2B5EF4-FFF2-40B4-BE49-F238E27FC236}">
                  <a16:creationId xmlns:a16="http://schemas.microsoft.com/office/drawing/2014/main" id="{BC4D5EB8-19E1-EF6A-7544-4C9AD8B4075D}"/>
                </a:ext>
              </a:extLst>
            </p:cNvPr>
            <p:cNvSpPr/>
            <p:nvPr/>
          </p:nvSpPr>
          <p:spPr>
            <a:xfrm>
              <a:off x="5479800" y="2096550"/>
              <a:ext cx="54300" cy="48225"/>
            </a:xfrm>
            <a:custGeom>
              <a:avLst/>
              <a:gdLst/>
              <a:ahLst/>
              <a:cxnLst/>
              <a:rect l="l" t="t" r="r" b="b"/>
              <a:pathLst>
                <a:path w="2172" h="1929" extrusionOk="0">
                  <a:moveTo>
                    <a:pt x="1550" y="0"/>
                  </a:moveTo>
                  <a:cubicBezTo>
                    <a:pt x="1409" y="0"/>
                    <a:pt x="1267" y="53"/>
                    <a:pt x="1157" y="159"/>
                  </a:cubicBezTo>
                  <a:lnTo>
                    <a:pt x="357" y="962"/>
                  </a:lnTo>
                  <a:cubicBezTo>
                    <a:pt x="1" y="1318"/>
                    <a:pt x="251" y="1928"/>
                    <a:pt x="756" y="1928"/>
                  </a:cubicBezTo>
                  <a:cubicBezTo>
                    <a:pt x="907" y="1928"/>
                    <a:pt x="1051" y="1868"/>
                    <a:pt x="1157" y="1762"/>
                  </a:cubicBezTo>
                  <a:lnTo>
                    <a:pt x="1957" y="959"/>
                  </a:lnTo>
                  <a:cubicBezTo>
                    <a:pt x="2172" y="739"/>
                    <a:pt x="2169" y="385"/>
                    <a:pt x="1951" y="168"/>
                  </a:cubicBezTo>
                  <a:cubicBezTo>
                    <a:pt x="1841" y="56"/>
                    <a:pt x="1696" y="0"/>
                    <a:pt x="155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25" name="Google Shape;4149;p31">
              <a:extLst>
                <a:ext uri="{FF2B5EF4-FFF2-40B4-BE49-F238E27FC236}">
                  <a16:creationId xmlns:a16="http://schemas.microsoft.com/office/drawing/2014/main" id="{061B7948-82DE-F305-33A4-4713E591F8E3}"/>
                </a:ext>
              </a:extLst>
            </p:cNvPr>
            <p:cNvSpPr/>
            <p:nvPr/>
          </p:nvSpPr>
          <p:spPr>
            <a:xfrm>
              <a:off x="5483350" y="2266400"/>
              <a:ext cx="54300" cy="48225"/>
            </a:xfrm>
            <a:custGeom>
              <a:avLst/>
              <a:gdLst/>
              <a:ahLst/>
              <a:cxnLst/>
              <a:rect l="l" t="t" r="r" b="b"/>
              <a:pathLst>
                <a:path w="2172" h="1929" extrusionOk="0">
                  <a:moveTo>
                    <a:pt x="622" y="0"/>
                  </a:moveTo>
                  <a:cubicBezTo>
                    <a:pt x="476" y="0"/>
                    <a:pt x="331" y="56"/>
                    <a:pt x="221" y="168"/>
                  </a:cubicBezTo>
                  <a:cubicBezTo>
                    <a:pt x="4" y="385"/>
                    <a:pt x="1" y="738"/>
                    <a:pt x="215" y="962"/>
                  </a:cubicBezTo>
                  <a:lnTo>
                    <a:pt x="1015" y="1762"/>
                  </a:lnTo>
                  <a:cubicBezTo>
                    <a:pt x="1121" y="1868"/>
                    <a:pt x="1266" y="1928"/>
                    <a:pt x="1417" y="1928"/>
                  </a:cubicBezTo>
                  <a:cubicBezTo>
                    <a:pt x="1921" y="1928"/>
                    <a:pt x="2172" y="1318"/>
                    <a:pt x="1815" y="962"/>
                  </a:cubicBezTo>
                  <a:lnTo>
                    <a:pt x="1015" y="159"/>
                  </a:lnTo>
                  <a:cubicBezTo>
                    <a:pt x="905" y="53"/>
                    <a:pt x="763" y="0"/>
                    <a:pt x="62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grpSp>
      <p:grpSp>
        <p:nvGrpSpPr>
          <p:cNvPr id="26" name="Google Shape;4353;p32">
            <a:extLst>
              <a:ext uri="{FF2B5EF4-FFF2-40B4-BE49-F238E27FC236}">
                <a16:creationId xmlns:a16="http://schemas.microsoft.com/office/drawing/2014/main" id="{FA2802C1-EE1D-2046-08C1-F53DEAA6F42B}"/>
              </a:ext>
            </a:extLst>
          </p:cNvPr>
          <p:cNvGrpSpPr/>
          <p:nvPr/>
        </p:nvGrpSpPr>
        <p:grpSpPr>
          <a:xfrm>
            <a:off x="5208857" y="4231220"/>
            <a:ext cx="347688" cy="275750"/>
            <a:chOff x="-62882850" y="1999375"/>
            <a:chExt cx="315850" cy="250500"/>
          </a:xfrm>
          <a:solidFill>
            <a:schemeClr val="bg1"/>
          </a:solidFill>
        </p:grpSpPr>
        <p:sp>
          <p:nvSpPr>
            <p:cNvPr id="27" name="Google Shape;4354;p32">
              <a:extLst>
                <a:ext uri="{FF2B5EF4-FFF2-40B4-BE49-F238E27FC236}">
                  <a16:creationId xmlns:a16="http://schemas.microsoft.com/office/drawing/2014/main" id="{E2DC2DB1-76DF-F7F6-2B98-2A2402953318}"/>
                </a:ext>
              </a:extLst>
            </p:cNvPr>
            <p:cNvSpPr/>
            <p:nvPr/>
          </p:nvSpPr>
          <p:spPr>
            <a:xfrm>
              <a:off x="-62882850" y="1999375"/>
              <a:ext cx="315850" cy="250500"/>
            </a:xfrm>
            <a:custGeom>
              <a:avLst/>
              <a:gdLst/>
              <a:ahLst/>
              <a:cxnLst/>
              <a:rect l="l" t="t" r="r" b="b"/>
              <a:pathLst>
                <a:path w="12634" h="10020" extrusionOk="0">
                  <a:moveTo>
                    <a:pt x="10586" y="851"/>
                  </a:moveTo>
                  <a:cubicBezTo>
                    <a:pt x="10838" y="851"/>
                    <a:pt x="11027" y="1040"/>
                    <a:pt x="11027" y="1261"/>
                  </a:cubicBezTo>
                  <a:lnTo>
                    <a:pt x="11027" y="7499"/>
                  </a:lnTo>
                  <a:lnTo>
                    <a:pt x="1638" y="7499"/>
                  </a:lnTo>
                  <a:lnTo>
                    <a:pt x="1638" y="1261"/>
                  </a:lnTo>
                  <a:lnTo>
                    <a:pt x="1607" y="1261"/>
                  </a:lnTo>
                  <a:cubicBezTo>
                    <a:pt x="1607" y="1040"/>
                    <a:pt x="1796" y="851"/>
                    <a:pt x="2048" y="851"/>
                  </a:cubicBezTo>
                  <a:close/>
                  <a:moveTo>
                    <a:pt x="11814" y="8318"/>
                  </a:moveTo>
                  <a:lnTo>
                    <a:pt x="11814" y="8727"/>
                  </a:lnTo>
                  <a:cubicBezTo>
                    <a:pt x="11814" y="8948"/>
                    <a:pt x="11594" y="9137"/>
                    <a:pt x="11405" y="9137"/>
                  </a:cubicBezTo>
                  <a:lnTo>
                    <a:pt x="1197" y="9137"/>
                  </a:lnTo>
                  <a:cubicBezTo>
                    <a:pt x="977" y="9137"/>
                    <a:pt x="788" y="8948"/>
                    <a:pt x="788" y="8727"/>
                  </a:cubicBezTo>
                  <a:lnTo>
                    <a:pt x="788" y="8318"/>
                  </a:lnTo>
                  <a:close/>
                  <a:moveTo>
                    <a:pt x="2048" y="1"/>
                  </a:moveTo>
                  <a:cubicBezTo>
                    <a:pt x="1355" y="1"/>
                    <a:pt x="788" y="568"/>
                    <a:pt x="788" y="1261"/>
                  </a:cubicBezTo>
                  <a:lnTo>
                    <a:pt x="788" y="7499"/>
                  </a:lnTo>
                  <a:lnTo>
                    <a:pt x="378" y="7499"/>
                  </a:lnTo>
                  <a:cubicBezTo>
                    <a:pt x="158" y="7499"/>
                    <a:pt x="0" y="7688"/>
                    <a:pt x="0" y="7940"/>
                  </a:cubicBezTo>
                  <a:lnTo>
                    <a:pt x="0" y="8759"/>
                  </a:lnTo>
                  <a:cubicBezTo>
                    <a:pt x="0" y="9420"/>
                    <a:pt x="536" y="10019"/>
                    <a:pt x="1197" y="10019"/>
                  </a:cubicBezTo>
                  <a:lnTo>
                    <a:pt x="11405" y="10019"/>
                  </a:lnTo>
                  <a:cubicBezTo>
                    <a:pt x="12066" y="10019"/>
                    <a:pt x="12634" y="9452"/>
                    <a:pt x="12634" y="8759"/>
                  </a:cubicBezTo>
                  <a:lnTo>
                    <a:pt x="12634" y="7940"/>
                  </a:lnTo>
                  <a:cubicBezTo>
                    <a:pt x="12634" y="7656"/>
                    <a:pt x="12444" y="7499"/>
                    <a:pt x="12224" y="7499"/>
                  </a:cubicBezTo>
                  <a:lnTo>
                    <a:pt x="11814" y="7499"/>
                  </a:lnTo>
                  <a:lnTo>
                    <a:pt x="11814" y="1261"/>
                  </a:lnTo>
                  <a:cubicBezTo>
                    <a:pt x="11814" y="599"/>
                    <a:pt x="11247" y="1"/>
                    <a:pt x="1058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4355;p32">
              <a:extLst>
                <a:ext uri="{FF2B5EF4-FFF2-40B4-BE49-F238E27FC236}">
                  <a16:creationId xmlns:a16="http://schemas.microsoft.com/office/drawing/2014/main" id="{C5010FB5-2CDC-28EC-1031-E21B992E9F7A}"/>
                </a:ext>
              </a:extLst>
            </p:cNvPr>
            <p:cNvSpPr/>
            <p:nvPr/>
          </p:nvSpPr>
          <p:spPr>
            <a:xfrm>
              <a:off x="-62806475" y="2062375"/>
              <a:ext cx="146525" cy="103800"/>
            </a:xfrm>
            <a:custGeom>
              <a:avLst/>
              <a:gdLst/>
              <a:ahLst/>
              <a:cxnLst/>
              <a:rect l="l" t="t" r="r" b="b"/>
              <a:pathLst>
                <a:path w="5861" h="4152" extrusionOk="0">
                  <a:moveTo>
                    <a:pt x="3782" y="1"/>
                  </a:moveTo>
                  <a:cubicBezTo>
                    <a:pt x="3561" y="1"/>
                    <a:pt x="3341" y="221"/>
                    <a:pt x="3341" y="410"/>
                  </a:cubicBezTo>
                  <a:cubicBezTo>
                    <a:pt x="3341" y="631"/>
                    <a:pt x="3561" y="852"/>
                    <a:pt x="3782" y="852"/>
                  </a:cubicBezTo>
                  <a:lnTo>
                    <a:pt x="4443" y="852"/>
                  </a:lnTo>
                  <a:lnTo>
                    <a:pt x="2962" y="2332"/>
                  </a:lnTo>
                  <a:lnTo>
                    <a:pt x="2395" y="1765"/>
                  </a:lnTo>
                  <a:cubicBezTo>
                    <a:pt x="2332" y="1686"/>
                    <a:pt x="2230" y="1647"/>
                    <a:pt x="2124" y="1647"/>
                  </a:cubicBezTo>
                  <a:cubicBezTo>
                    <a:pt x="2017" y="1647"/>
                    <a:pt x="1907" y="1686"/>
                    <a:pt x="1828" y="1765"/>
                  </a:cubicBezTo>
                  <a:lnTo>
                    <a:pt x="159" y="3435"/>
                  </a:lnTo>
                  <a:cubicBezTo>
                    <a:pt x="1" y="3592"/>
                    <a:pt x="1" y="3876"/>
                    <a:pt x="159" y="4034"/>
                  </a:cubicBezTo>
                  <a:cubicBezTo>
                    <a:pt x="237" y="4112"/>
                    <a:pt x="348" y="4152"/>
                    <a:pt x="458" y="4152"/>
                  </a:cubicBezTo>
                  <a:cubicBezTo>
                    <a:pt x="568" y="4152"/>
                    <a:pt x="678" y="4112"/>
                    <a:pt x="757" y="4034"/>
                  </a:cubicBezTo>
                  <a:lnTo>
                    <a:pt x="2143" y="2647"/>
                  </a:lnTo>
                  <a:lnTo>
                    <a:pt x="2679" y="3183"/>
                  </a:lnTo>
                  <a:cubicBezTo>
                    <a:pt x="2758" y="3262"/>
                    <a:pt x="2868" y="3301"/>
                    <a:pt x="2978" y="3301"/>
                  </a:cubicBezTo>
                  <a:cubicBezTo>
                    <a:pt x="3088" y="3301"/>
                    <a:pt x="3199" y="3262"/>
                    <a:pt x="3278" y="3183"/>
                  </a:cubicBezTo>
                  <a:lnTo>
                    <a:pt x="5042" y="1419"/>
                  </a:lnTo>
                  <a:lnTo>
                    <a:pt x="5042" y="2080"/>
                  </a:lnTo>
                  <a:cubicBezTo>
                    <a:pt x="5042" y="2332"/>
                    <a:pt x="5231" y="2521"/>
                    <a:pt x="5451" y="2521"/>
                  </a:cubicBezTo>
                  <a:cubicBezTo>
                    <a:pt x="5640" y="2521"/>
                    <a:pt x="5861" y="2332"/>
                    <a:pt x="5861" y="2080"/>
                  </a:cubicBezTo>
                  <a:lnTo>
                    <a:pt x="5861" y="442"/>
                  </a:lnTo>
                  <a:cubicBezTo>
                    <a:pt x="5861" y="158"/>
                    <a:pt x="5672" y="1"/>
                    <a:pt x="545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39" name="Straight Arrow Connector 38">
            <a:extLst>
              <a:ext uri="{FF2B5EF4-FFF2-40B4-BE49-F238E27FC236}">
                <a16:creationId xmlns:a16="http://schemas.microsoft.com/office/drawing/2014/main" id="{90A0709B-80D5-7915-9B79-8B900CCCF953}"/>
              </a:ext>
            </a:extLst>
          </p:cNvPr>
          <p:cNvCxnSpPr>
            <a:cxnSpLocks/>
            <a:stCxn id="432" idx="2"/>
            <a:endCxn id="430" idx="0"/>
          </p:cNvCxnSpPr>
          <p:nvPr/>
        </p:nvCxnSpPr>
        <p:spPr>
          <a:xfrm>
            <a:off x="5401575" y="2014638"/>
            <a:ext cx="0" cy="1998471"/>
          </a:xfrm>
          <a:prstGeom prst="straightConnector1">
            <a:avLst/>
          </a:prstGeom>
          <a:ln w="19050">
            <a:solidFill>
              <a:srgbClr val="002060"/>
            </a:solidFill>
            <a:tailEnd type="triangle"/>
          </a:ln>
        </p:spPr>
        <p:style>
          <a:lnRef idx="1">
            <a:schemeClr val="accent1"/>
          </a:lnRef>
          <a:fillRef idx="0">
            <a:schemeClr val="accent1"/>
          </a:fillRef>
          <a:effectRef idx="0">
            <a:schemeClr val="accent1"/>
          </a:effectRef>
          <a:fontRef idx="minor">
            <a:schemeClr val="tx1"/>
          </a:fontRef>
        </p:style>
      </p:cxnSp>
      <p:grpSp>
        <p:nvGrpSpPr>
          <p:cNvPr id="29" name="Google Shape;130;p14">
            <a:extLst>
              <a:ext uri="{FF2B5EF4-FFF2-40B4-BE49-F238E27FC236}">
                <a16:creationId xmlns:a16="http://schemas.microsoft.com/office/drawing/2014/main" id="{CDCD4E2E-6F98-F945-A750-A289ECDBF6C6}"/>
              </a:ext>
            </a:extLst>
          </p:cNvPr>
          <p:cNvGrpSpPr/>
          <p:nvPr/>
        </p:nvGrpSpPr>
        <p:grpSpPr>
          <a:xfrm>
            <a:off x="5353919" y="2486544"/>
            <a:ext cx="84900" cy="86838"/>
            <a:chOff x="2874175" y="3775050"/>
            <a:chExt cx="84900" cy="86838"/>
          </a:xfrm>
        </p:grpSpPr>
        <p:sp>
          <p:nvSpPr>
            <p:cNvPr id="30" name="Google Shape;131;p14">
              <a:extLst>
                <a:ext uri="{FF2B5EF4-FFF2-40B4-BE49-F238E27FC236}">
                  <a16:creationId xmlns:a16="http://schemas.microsoft.com/office/drawing/2014/main" id="{8377D037-62B1-D718-7DC1-C5AA29B33C67}"/>
                </a:ext>
              </a:extLst>
            </p:cNvPr>
            <p:cNvSpPr/>
            <p:nvPr/>
          </p:nvSpPr>
          <p:spPr>
            <a:xfrm>
              <a:off x="2874175" y="3775050"/>
              <a:ext cx="84900" cy="84900"/>
            </a:xfrm>
            <a:prstGeom prst="rect">
              <a:avLst/>
            </a:prstGeom>
            <a:solidFill>
              <a:srgbClr val="0513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32;p14">
              <a:extLst>
                <a:ext uri="{FF2B5EF4-FFF2-40B4-BE49-F238E27FC236}">
                  <a16:creationId xmlns:a16="http://schemas.microsoft.com/office/drawing/2014/main" id="{42DFC75F-AA03-AF9C-5D7D-2F90F35B5CB9}"/>
                </a:ext>
              </a:extLst>
            </p:cNvPr>
            <p:cNvSpPr/>
            <p:nvPr/>
          </p:nvSpPr>
          <p:spPr>
            <a:xfrm>
              <a:off x="2874175" y="3776988"/>
              <a:ext cx="84900" cy="84900"/>
            </a:xfrm>
            <a:prstGeom prst="rect">
              <a:avLst/>
            </a:prstGeom>
            <a:solidFill>
              <a:srgbClr val="0513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46" name="Straight Arrow Connector 45">
            <a:extLst>
              <a:ext uri="{FF2B5EF4-FFF2-40B4-BE49-F238E27FC236}">
                <a16:creationId xmlns:a16="http://schemas.microsoft.com/office/drawing/2014/main" id="{B9601760-43D1-36D6-9B59-77C247E5BBC2}"/>
              </a:ext>
            </a:extLst>
          </p:cNvPr>
          <p:cNvCxnSpPr>
            <a:cxnSpLocks/>
            <a:stCxn id="408" idx="3"/>
            <a:endCxn id="31" idx="1"/>
          </p:cNvCxnSpPr>
          <p:nvPr/>
        </p:nvCxnSpPr>
        <p:spPr>
          <a:xfrm flipV="1">
            <a:off x="5029566" y="2530932"/>
            <a:ext cx="324353" cy="5056"/>
          </a:xfrm>
          <a:prstGeom prst="straightConnector1">
            <a:avLst/>
          </a:prstGeom>
          <a:ln w="19050">
            <a:solidFill>
              <a:srgbClr val="051357"/>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FF588B1C-242B-049A-5E76-A16ECE806B24}"/>
              </a:ext>
            </a:extLst>
          </p:cNvPr>
          <p:cNvCxnSpPr>
            <a:stCxn id="407" idx="1"/>
            <a:endCxn id="31" idx="3"/>
          </p:cNvCxnSpPr>
          <p:nvPr/>
        </p:nvCxnSpPr>
        <p:spPr>
          <a:xfrm flipH="1" flipV="1">
            <a:off x="5438819" y="2530932"/>
            <a:ext cx="334762" cy="5068"/>
          </a:xfrm>
          <a:prstGeom prst="straightConnector1">
            <a:avLst/>
          </a:prstGeom>
          <a:ln w="19050">
            <a:solidFill>
              <a:srgbClr val="051357"/>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2EC2A262-0973-E6BF-E2EC-E61EA53A6597}"/>
              </a:ext>
            </a:extLst>
          </p:cNvPr>
          <p:cNvCxnSpPr>
            <a:cxnSpLocks/>
            <a:stCxn id="410" idx="3"/>
            <a:endCxn id="34" idx="1"/>
          </p:cNvCxnSpPr>
          <p:nvPr/>
        </p:nvCxnSpPr>
        <p:spPr>
          <a:xfrm flipV="1">
            <a:off x="5029566" y="3471881"/>
            <a:ext cx="332083" cy="957"/>
          </a:xfrm>
          <a:prstGeom prst="straightConnector1">
            <a:avLst/>
          </a:prstGeom>
          <a:ln w="19050">
            <a:solidFill>
              <a:srgbClr val="051357"/>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C216887A-3A14-A8E6-3E14-91C863101328}"/>
              </a:ext>
            </a:extLst>
          </p:cNvPr>
          <p:cNvCxnSpPr>
            <a:cxnSpLocks/>
            <a:stCxn id="409" idx="1"/>
            <a:endCxn id="34" idx="3"/>
          </p:cNvCxnSpPr>
          <p:nvPr/>
        </p:nvCxnSpPr>
        <p:spPr>
          <a:xfrm flipH="1" flipV="1">
            <a:off x="5446549" y="3471881"/>
            <a:ext cx="326957" cy="1032"/>
          </a:xfrm>
          <a:prstGeom prst="straightConnector1">
            <a:avLst/>
          </a:prstGeom>
          <a:ln w="19050">
            <a:solidFill>
              <a:srgbClr val="051357"/>
            </a:solidFill>
            <a:tailEnd type="triangle"/>
          </a:ln>
        </p:spPr>
        <p:style>
          <a:lnRef idx="1">
            <a:schemeClr val="accent1"/>
          </a:lnRef>
          <a:fillRef idx="0">
            <a:schemeClr val="accent1"/>
          </a:fillRef>
          <a:effectRef idx="0">
            <a:schemeClr val="accent1"/>
          </a:effectRef>
          <a:fontRef idx="minor">
            <a:schemeClr val="tx1"/>
          </a:fontRef>
        </p:style>
      </p:cxnSp>
      <p:grpSp>
        <p:nvGrpSpPr>
          <p:cNvPr id="32" name="Google Shape;130;p14">
            <a:extLst>
              <a:ext uri="{FF2B5EF4-FFF2-40B4-BE49-F238E27FC236}">
                <a16:creationId xmlns:a16="http://schemas.microsoft.com/office/drawing/2014/main" id="{57751E1D-C8F0-E09E-4926-290FC41A7F9F}"/>
              </a:ext>
            </a:extLst>
          </p:cNvPr>
          <p:cNvGrpSpPr/>
          <p:nvPr/>
        </p:nvGrpSpPr>
        <p:grpSpPr>
          <a:xfrm>
            <a:off x="5361649" y="3427493"/>
            <a:ext cx="84900" cy="86838"/>
            <a:chOff x="2874175" y="3775050"/>
            <a:chExt cx="84900" cy="86838"/>
          </a:xfrm>
        </p:grpSpPr>
        <p:sp>
          <p:nvSpPr>
            <p:cNvPr id="33" name="Google Shape;131;p14">
              <a:extLst>
                <a:ext uri="{FF2B5EF4-FFF2-40B4-BE49-F238E27FC236}">
                  <a16:creationId xmlns:a16="http://schemas.microsoft.com/office/drawing/2014/main" id="{6076028D-5BD9-462D-29AC-6596728AAC61}"/>
                </a:ext>
              </a:extLst>
            </p:cNvPr>
            <p:cNvSpPr/>
            <p:nvPr/>
          </p:nvSpPr>
          <p:spPr>
            <a:xfrm>
              <a:off x="2874175" y="3775050"/>
              <a:ext cx="84900" cy="84900"/>
            </a:xfrm>
            <a:prstGeom prst="rect">
              <a:avLst/>
            </a:prstGeom>
            <a:solidFill>
              <a:srgbClr val="0513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32;p14">
              <a:extLst>
                <a:ext uri="{FF2B5EF4-FFF2-40B4-BE49-F238E27FC236}">
                  <a16:creationId xmlns:a16="http://schemas.microsoft.com/office/drawing/2014/main" id="{7FF9F016-B9D7-3C1B-6950-DFDE9C80FF7D}"/>
                </a:ext>
              </a:extLst>
            </p:cNvPr>
            <p:cNvSpPr/>
            <p:nvPr/>
          </p:nvSpPr>
          <p:spPr>
            <a:xfrm>
              <a:off x="2874175" y="3776988"/>
              <a:ext cx="84900" cy="84900"/>
            </a:xfrm>
            <a:prstGeom prst="rect">
              <a:avLst/>
            </a:prstGeom>
            <a:solidFill>
              <a:srgbClr val="0513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 name="Google Shape;130;p14">
            <a:extLst>
              <a:ext uri="{FF2B5EF4-FFF2-40B4-BE49-F238E27FC236}">
                <a16:creationId xmlns:a16="http://schemas.microsoft.com/office/drawing/2014/main" id="{8D4AE497-6472-4C5A-E510-DA0A9ADAA97C}"/>
              </a:ext>
            </a:extLst>
          </p:cNvPr>
          <p:cNvGrpSpPr/>
          <p:nvPr/>
        </p:nvGrpSpPr>
        <p:grpSpPr>
          <a:xfrm>
            <a:off x="5358502" y="2713902"/>
            <a:ext cx="84900" cy="86838"/>
            <a:chOff x="2874175" y="3775050"/>
            <a:chExt cx="84900" cy="86838"/>
          </a:xfrm>
        </p:grpSpPr>
        <p:sp>
          <p:nvSpPr>
            <p:cNvPr id="59" name="Google Shape;131;p14">
              <a:extLst>
                <a:ext uri="{FF2B5EF4-FFF2-40B4-BE49-F238E27FC236}">
                  <a16:creationId xmlns:a16="http://schemas.microsoft.com/office/drawing/2014/main" id="{21186BCC-8613-F8B7-CD5D-7FCF5E99DCF8}"/>
                </a:ext>
              </a:extLst>
            </p:cNvPr>
            <p:cNvSpPr/>
            <p:nvPr/>
          </p:nvSpPr>
          <p:spPr>
            <a:xfrm>
              <a:off x="2874175" y="3775050"/>
              <a:ext cx="84900" cy="84900"/>
            </a:xfrm>
            <a:prstGeom prst="rect">
              <a:avLst/>
            </a:prstGeom>
            <a:solidFill>
              <a:srgbClr val="0513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32;p14">
              <a:extLst>
                <a:ext uri="{FF2B5EF4-FFF2-40B4-BE49-F238E27FC236}">
                  <a16:creationId xmlns:a16="http://schemas.microsoft.com/office/drawing/2014/main" id="{7E13EAFE-A066-5168-5109-4A566F01F1C6}"/>
                </a:ext>
              </a:extLst>
            </p:cNvPr>
            <p:cNvSpPr/>
            <p:nvPr/>
          </p:nvSpPr>
          <p:spPr>
            <a:xfrm>
              <a:off x="2874175" y="3776988"/>
              <a:ext cx="84900" cy="84900"/>
            </a:xfrm>
            <a:prstGeom prst="rect">
              <a:avLst/>
            </a:prstGeom>
            <a:solidFill>
              <a:srgbClr val="0513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 name="Google Shape;130;p14">
            <a:extLst>
              <a:ext uri="{FF2B5EF4-FFF2-40B4-BE49-F238E27FC236}">
                <a16:creationId xmlns:a16="http://schemas.microsoft.com/office/drawing/2014/main" id="{897C31E6-CB80-1AD4-C04C-0646B79B684B}"/>
              </a:ext>
            </a:extLst>
          </p:cNvPr>
          <p:cNvGrpSpPr/>
          <p:nvPr/>
        </p:nvGrpSpPr>
        <p:grpSpPr>
          <a:xfrm>
            <a:off x="5358502" y="2945707"/>
            <a:ext cx="84900" cy="86838"/>
            <a:chOff x="2874175" y="3775050"/>
            <a:chExt cx="84900" cy="86838"/>
          </a:xfrm>
        </p:grpSpPr>
        <p:sp>
          <p:nvSpPr>
            <p:cNvPr id="62" name="Google Shape;131;p14">
              <a:extLst>
                <a:ext uri="{FF2B5EF4-FFF2-40B4-BE49-F238E27FC236}">
                  <a16:creationId xmlns:a16="http://schemas.microsoft.com/office/drawing/2014/main" id="{95AB1F29-2A65-4D0F-D817-FC12D96C96BA}"/>
                </a:ext>
              </a:extLst>
            </p:cNvPr>
            <p:cNvSpPr/>
            <p:nvPr/>
          </p:nvSpPr>
          <p:spPr>
            <a:xfrm>
              <a:off x="2874175" y="3775050"/>
              <a:ext cx="84900" cy="84900"/>
            </a:xfrm>
            <a:prstGeom prst="rect">
              <a:avLst/>
            </a:prstGeom>
            <a:solidFill>
              <a:srgbClr val="0513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32;p14">
              <a:extLst>
                <a:ext uri="{FF2B5EF4-FFF2-40B4-BE49-F238E27FC236}">
                  <a16:creationId xmlns:a16="http://schemas.microsoft.com/office/drawing/2014/main" id="{4BD073A5-F13B-20BB-86B4-5F404C77DC13}"/>
                </a:ext>
              </a:extLst>
            </p:cNvPr>
            <p:cNvSpPr/>
            <p:nvPr/>
          </p:nvSpPr>
          <p:spPr>
            <a:xfrm>
              <a:off x="2874175" y="3776988"/>
              <a:ext cx="84900" cy="84900"/>
            </a:xfrm>
            <a:prstGeom prst="rect">
              <a:avLst/>
            </a:prstGeom>
            <a:solidFill>
              <a:srgbClr val="0513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4" name="Google Shape;130;p14">
            <a:extLst>
              <a:ext uri="{FF2B5EF4-FFF2-40B4-BE49-F238E27FC236}">
                <a16:creationId xmlns:a16="http://schemas.microsoft.com/office/drawing/2014/main" id="{72433215-B477-1D83-E7D5-92081F2D660B}"/>
              </a:ext>
            </a:extLst>
          </p:cNvPr>
          <p:cNvGrpSpPr/>
          <p:nvPr/>
        </p:nvGrpSpPr>
        <p:grpSpPr>
          <a:xfrm>
            <a:off x="5359046" y="3194719"/>
            <a:ext cx="84900" cy="86838"/>
            <a:chOff x="2874175" y="3775050"/>
            <a:chExt cx="84900" cy="86838"/>
          </a:xfrm>
        </p:grpSpPr>
        <p:sp>
          <p:nvSpPr>
            <p:cNvPr id="385" name="Google Shape;131;p14">
              <a:extLst>
                <a:ext uri="{FF2B5EF4-FFF2-40B4-BE49-F238E27FC236}">
                  <a16:creationId xmlns:a16="http://schemas.microsoft.com/office/drawing/2014/main" id="{2312F1C0-08D0-8C44-A80F-0EFF9EB034FE}"/>
                </a:ext>
              </a:extLst>
            </p:cNvPr>
            <p:cNvSpPr/>
            <p:nvPr/>
          </p:nvSpPr>
          <p:spPr>
            <a:xfrm>
              <a:off x="2874175" y="3775050"/>
              <a:ext cx="84900" cy="84900"/>
            </a:xfrm>
            <a:prstGeom prst="rect">
              <a:avLst/>
            </a:prstGeom>
            <a:solidFill>
              <a:srgbClr val="0513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132;p14">
              <a:extLst>
                <a:ext uri="{FF2B5EF4-FFF2-40B4-BE49-F238E27FC236}">
                  <a16:creationId xmlns:a16="http://schemas.microsoft.com/office/drawing/2014/main" id="{C0B2D78F-015C-F8CA-C910-A5737CC5C257}"/>
                </a:ext>
              </a:extLst>
            </p:cNvPr>
            <p:cNvSpPr/>
            <p:nvPr/>
          </p:nvSpPr>
          <p:spPr>
            <a:xfrm>
              <a:off x="2874175" y="3776988"/>
              <a:ext cx="84900" cy="84900"/>
            </a:xfrm>
            <a:prstGeom prst="rect">
              <a:avLst/>
            </a:prstGeom>
            <a:solidFill>
              <a:srgbClr val="0513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7" name="TextBox 386">
            <a:extLst>
              <a:ext uri="{FF2B5EF4-FFF2-40B4-BE49-F238E27FC236}">
                <a16:creationId xmlns:a16="http://schemas.microsoft.com/office/drawing/2014/main" id="{4CDC2A13-3026-1203-B423-634792FFA3CF}"/>
              </a:ext>
            </a:extLst>
          </p:cNvPr>
          <p:cNvSpPr txBox="1"/>
          <p:nvPr/>
        </p:nvSpPr>
        <p:spPr>
          <a:xfrm>
            <a:off x="5433606" y="2151483"/>
            <a:ext cx="258404" cy="261610"/>
          </a:xfrm>
          <a:prstGeom prst="rect">
            <a:avLst/>
          </a:prstGeom>
          <a:noFill/>
        </p:spPr>
        <p:txBody>
          <a:bodyPr wrap="none" rtlCol="0">
            <a:spAutoFit/>
          </a:bodyPr>
          <a:lstStyle/>
          <a:p>
            <a:r>
              <a:rPr lang="en-US" sz="1100" b="1" dirty="0">
                <a:solidFill>
                  <a:srgbClr val="002060"/>
                </a:solidFill>
                <a:latin typeface="Abel" panose="02000506030000020004" pitchFamily="2" charset="0"/>
              </a:rPr>
              <a:t>1</a:t>
            </a:r>
            <a:endParaRPr lang="ro-RO" sz="1100" b="1" dirty="0">
              <a:solidFill>
                <a:srgbClr val="002060"/>
              </a:solidFill>
              <a:latin typeface="Abel" panose="02000506030000020004" pitchFamily="2" charset="0"/>
            </a:endParaRPr>
          </a:p>
        </p:txBody>
      </p:sp>
      <p:sp>
        <p:nvSpPr>
          <p:cNvPr id="388" name="TextBox 387">
            <a:extLst>
              <a:ext uri="{FF2B5EF4-FFF2-40B4-BE49-F238E27FC236}">
                <a16:creationId xmlns:a16="http://schemas.microsoft.com/office/drawing/2014/main" id="{7D94A314-F837-0AA3-0139-AFDE3691C1B7}"/>
              </a:ext>
            </a:extLst>
          </p:cNvPr>
          <p:cNvSpPr txBox="1"/>
          <p:nvPr/>
        </p:nvSpPr>
        <p:spPr>
          <a:xfrm>
            <a:off x="5433606" y="3542793"/>
            <a:ext cx="256802" cy="261610"/>
          </a:xfrm>
          <a:prstGeom prst="rect">
            <a:avLst/>
          </a:prstGeom>
          <a:noFill/>
        </p:spPr>
        <p:txBody>
          <a:bodyPr wrap="none" rtlCol="0">
            <a:spAutoFit/>
          </a:bodyPr>
          <a:lstStyle/>
          <a:p>
            <a:r>
              <a:rPr lang="en-US" sz="1100" b="1" dirty="0">
                <a:solidFill>
                  <a:srgbClr val="002060"/>
                </a:solidFill>
                <a:latin typeface="Abel" panose="02000506030000020004" pitchFamily="2" charset="0"/>
              </a:rPr>
              <a:t>5</a:t>
            </a:r>
            <a:endParaRPr lang="ro-RO" sz="1100" b="1" dirty="0">
              <a:solidFill>
                <a:srgbClr val="002060"/>
              </a:solidFill>
              <a:latin typeface="Abel" panose="02000506030000020004" pitchFamily="2" charset="0"/>
            </a:endParaRPr>
          </a:p>
        </p:txBody>
      </p:sp>
      <p:sp>
        <p:nvSpPr>
          <p:cNvPr id="390" name="Speech Bubble: Oval 389">
            <a:extLst>
              <a:ext uri="{FF2B5EF4-FFF2-40B4-BE49-F238E27FC236}">
                <a16:creationId xmlns:a16="http://schemas.microsoft.com/office/drawing/2014/main" id="{7F588CC3-6010-AF75-421C-10189088FD41}"/>
              </a:ext>
            </a:extLst>
          </p:cNvPr>
          <p:cNvSpPr/>
          <p:nvPr/>
        </p:nvSpPr>
        <p:spPr>
          <a:xfrm>
            <a:off x="5423882" y="2150838"/>
            <a:ext cx="275788" cy="261610"/>
          </a:xfrm>
          <a:prstGeom prst="wedgeEllipseCallout">
            <a:avLst>
              <a:gd name="adj1" fmla="val -49748"/>
              <a:gd name="adj2" fmla="val 76725"/>
            </a:avLst>
          </a:prstGeom>
          <a:noFill/>
          <a:ln w="127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o-RO"/>
          </a:p>
        </p:txBody>
      </p:sp>
      <p:sp>
        <p:nvSpPr>
          <p:cNvPr id="391" name="Speech Bubble: Oval 390">
            <a:extLst>
              <a:ext uri="{FF2B5EF4-FFF2-40B4-BE49-F238E27FC236}">
                <a16:creationId xmlns:a16="http://schemas.microsoft.com/office/drawing/2014/main" id="{C148E989-8FCF-D511-BFAE-D46B07FF5E55}"/>
              </a:ext>
            </a:extLst>
          </p:cNvPr>
          <p:cNvSpPr/>
          <p:nvPr/>
        </p:nvSpPr>
        <p:spPr>
          <a:xfrm>
            <a:off x="5435040" y="3542793"/>
            <a:ext cx="275788" cy="261610"/>
          </a:xfrm>
          <a:prstGeom prst="wedgeEllipseCallout">
            <a:avLst>
              <a:gd name="adj1" fmla="val -57459"/>
              <a:gd name="adj2" fmla="val -69589"/>
            </a:avLst>
          </a:prstGeom>
          <a:noFill/>
          <a:ln w="127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o-RO"/>
          </a:p>
        </p:txBody>
      </p:sp>
      <p:sp>
        <p:nvSpPr>
          <p:cNvPr id="394" name="Google Shape;123;p14">
            <a:extLst>
              <a:ext uri="{FF2B5EF4-FFF2-40B4-BE49-F238E27FC236}">
                <a16:creationId xmlns:a16="http://schemas.microsoft.com/office/drawing/2014/main" id="{424FA511-3E49-D3AB-8F1D-75E573D38300}"/>
              </a:ext>
            </a:extLst>
          </p:cNvPr>
          <p:cNvSpPr txBox="1">
            <a:spLocks noGrp="1"/>
          </p:cNvSpPr>
          <p:nvPr>
            <p:ph type="ctrTitle"/>
          </p:nvPr>
        </p:nvSpPr>
        <p:spPr>
          <a:xfrm>
            <a:off x="4619686" y="432908"/>
            <a:ext cx="4389300" cy="560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US" sz="3200" dirty="0">
                <a:solidFill>
                  <a:srgbClr val="002060"/>
                </a:solidFill>
              </a:rPr>
              <a:t>FINANCIAL PROJECTION</a:t>
            </a:r>
            <a:endParaRPr lang="ro-RO" sz="3200" dirty="0">
              <a:solidFill>
                <a:srgbClr val="002060"/>
              </a:solidFil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8C290037-076E-43C7-A773-471139008470}"/>
              </a:ext>
            </a:extLst>
          </p:cNvPr>
          <p:cNvGraphicFramePr>
            <a:graphicFrameLocks noGrp="1"/>
          </p:cNvGraphicFramePr>
          <p:nvPr>
            <p:extLst>
              <p:ext uri="{D42A27DB-BD31-4B8C-83A1-F6EECF244321}">
                <p14:modId xmlns:p14="http://schemas.microsoft.com/office/powerpoint/2010/main" val="2458103122"/>
              </p:ext>
            </p:extLst>
          </p:nvPr>
        </p:nvGraphicFramePr>
        <p:xfrm>
          <a:off x="2289898" y="1813294"/>
          <a:ext cx="6096000" cy="2225040"/>
        </p:xfrm>
        <a:graphic>
          <a:graphicData uri="http://schemas.openxmlformats.org/drawingml/2006/table">
            <a:tbl>
              <a:tblPr firstRow="1" bandRow="1">
                <a:tableStyleId>{2D5ABB26-0587-4C30-8999-92F81FD0307C}</a:tableStyleId>
              </a:tblPr>
              <a:tblGrid>
                <a:gridCol w="3048000">
                  <a:extLst>
                    <a:ext uri="{9D8B030D-6E8A-4147-A177-3AD203B41FA5}">
                      <a16:colId xmlns:a16="http://schemas.microsoft.com/office/drawing/2014/main" val="4154050142"/>
                    </a:ext>
                  </a:extLst>
                </a:gridCol>
                <a:gridCol w="3048000">
                  <a:extLst>
                    <a:ext uri="{9D8B030D-6E8A-4147-A177-3AD203B41FA5}">
                      <a16:colId xmlns:a16="http://schemas.microsoft.com/office/drawing/2014/main" val="2006758832"/>
                    </a:ext>
                  </a:extLst>
                </a:gridCol>
              </a:tblGrid>
              <a:tr h="370840">
                <a:tc>
                  <a:txBody>
                    <a:bodyPr/>
                    <a:lstStyle/>
                    <a:p>
                      <a:pPr algn="ctr"/>
                      <a:endParaRPr lang="ro-RO" dirty="0">
                        <a:latin typeface="Abel" panose="02000506030000020004" pitchFamily="2"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51357">
                        <a:alpha val="51765"/>
                      </a:srgbClr>
                    </a:solidFill>
                  </a:tcPr>
                </a:tc>
                <a:tc>
                  <a:txBody>
                    <a:bodyPr/>
                    <a:lstStyle/>
                    <a:p>
                      <a:pPr algn="ctr"/>
                      <a:r>
                        <a:rPr lang="en-US" dirty="0">
                          <a:solidFill>
                            <a:schemeClr val="bg1"/>
                          </a:solidFill>
                          <a:latin typeface="Abel" panose="02000506030000020004" pitchFamily="2" charset="0"/>
                        </a:rPr>
                        <a:t>Expenses</a:t>
                      </a:r>
                      <a:endParaRPr lang="ro-RO" dirty="0">
                        <a:solidFill>
                          <a:schemeClr val="bg1"/>
                        </a:solidFill>
                        <a:latin typeface="Abel" panose="02000506030000020004" pitchFamily="2"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51357">
                        <a:alpha val="51765"/>
                      </a:srgbClr>
                    </a:solidFill>
                  </a:tcPr>
                </a:tc>
                <a:extLst>
                  <a:ext uri="{0D108BD9-81ED-4DB2-BD59-A6C34878D82A}">
                    <a16:rowId xmlns:a16="http://schemas.microsoft.com/office/drawing/2014/main" val="2462241139"/>
                  </a:ext>
                </a:extLst>
              </a:tr>
              <a:tr h="370840">
                <a:tc>
                  <a:txBody>
                    <a:bodyPr/>
                    <a:lstStyle/>
                    <a:p>
                      <a:pPr algn="ctr"/>
                      <a:r>
                        <a:rPr lang="en-US" dirty="0">
                          <a:latin typeface="Abel" panose="02000506030000020004" pitchFamily="2" charset="0"/>
                        </a:rPr>
                        <a:t>Equipment</a:t>
                      </a:r>
                      <a:endParaRPr lang="ro-RO" dirty="0">
                        <a:latin typeface="Abel" panose="02000506030000020004" pitchFamily="2"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bel" panose="02000506030000020004" pitchFamily="2" charset="0"/>
                        </a:rPr>
                        <a:t>$65,000</a:t>
                      </a:r>
                      <a:endParaRPr lang="ro-RO" dirty="0">
                        <a:latin typeface="Abel" panose="02000506030000020004" pitchFamily="2"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21770671"/>
                  </a:ext>
                </a:extLst>
              </a:tr>
              <a:tr h="370840">
                <a:tc>
                  <a:txBody>
                    <a:bodyPr/>
                    <a:lstStyle/>
                    <a:p>
                      <a:pPr algn="ctr"/>
                      <a:r>
                        <a:rPr lang="en-US" dirty="0">
                          <a:latin typeface="Abel" panose="02000506030000020004" pitchFamily="2" charset="0"/>
                        </a:rPr>
                        <a:t>Salaries and benefits</a:t>
                      </a:r>
                      <a:endParaRPr lang="ro-RO" dirty="0">
                        <a:latin typeface="Abel" panose="02000506030000020004" pitchFamily="2"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bel" panose="02000506030000020004" pitchFamily="2" charset="0"/>
                        </a:rPr>
                        <a:t>$35,000</a:t>
                      </a:r>
                      <a:endParaRPr lang="ro-RO" dirty="0">
                        <a:latin typeface="Abel" panose="02000506030000020004" pitchFamily="2"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27819698"/>
                  </a:ext>
                </a:extLst>
              </a:tr>
              <a:tr h="370840">
                <a:tc>
                  <a:txBody>
                    <a:bodyPr/>
                    <a:lstStyle/>
                    <a:p>
                      <a:pPr algn="ctr"/>
                      <a:r>
                        <a:rPr lang="en-US" dirty="0">
                          <a:latin typeface="Abel" panose="02000506030000020004" pitchFamily="2" charset="0"/>
                        </a:rPr>
                        <a:t>Rent and utilities</a:t>
                      </a:r>
                      <a:endParaRPr lang="ro-RO" dirty="0">
                        <a:latin typeface="Abel" panose="02000506030000020004" pitchFamily="2"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bel" panose="02000506030000020004" pitchFamily="2" charset="0"/>
                        </a:rPr>
                        <a:t>$15,000</a:t>
                      </a:r>
                      <a:endParaRPr lang="ro-RO" dirty="0">
                        <a:latin typeface="Abel" panose="02000506030000020004" pitchFamily="2"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33589298"/>
                  </a:ext>
                </a:extLst>
              </a:tr>
              <a:tr h="370840">
                <a:tc>
                  <a:txBody>
                    <a:bodyPr/>
                    <a:lstStyle/>
                    <a:p>
                      <a:pPr algn="ctr"/>
                      <a:r>
                        <a:rPr lang="en-US" dirty="0">
                          <a:latin typeface="Abel" panose="02000506030000020004" pitchFamily="2" charset="0"/>
                        </a:rPr>
                        <a:t>Maintenance</a:t>
                      </a:r>
                      <a:endParaRPr lang="ro-RO" dirty="0">
                        <a:latin typeface="Abel" panose="02000506030000020004" pitchFamily="2"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bel" panose="02000506030000020004" pitchFamily="2" charset="0"/>
                        </a:rPr>
                        <a:t>$7,500</a:t>
                      </a:r>
                      <a:endParaRPr lang="ro-RO" dirty="0">
                        <a:latin typeface="Abel" panose="02000506030000020004" pitchFamily="2"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92226255"/>
                  </a:ext>
                </a:extLst>
              </a:tr>
              <a:tr h="370840">
                <a:tc>
                  <a:txBody>
                    <a:bodyPr/>
                    <a:lstStyle/>
                    <a:p>
                      <a:pPr algn="ctr"/>
                      <a:r>
                        <a:rPr lang="en-US" dirty="0">
                          <a:latin typeface="Abel" panose="02000506030000020004" pitchFamily="2" charset="0"/>
                        </a:rPr>
                        <a:t>Total</a:t>
                      </a:r>
                      <a:endParaRPr lang="ro-RO" dirty="0">
                        <a:latin typeface="Abel" panose="02000506030000020004" pitchFamily="2"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alpha val="30000"/>
                      </a:srgbClr>
                    </a:solidFill>
                  </a:tcPr>
                </a:tc>
                <a:tc>
                  <a:txBody>
                    <a:bodyPr/>
                    <a:lstStyle/>
                    <a:p>
                      <a:pPr algn="ctr"/>
                      <a:r>
                        <a:rPr lang="en-US" dirty="0">
                          <a:latin typeface="Abel" panose="02000506030000020004" pitchFamily="2" charset="0"/>
                        </a:rPr>
                        <a:t>$122,500</a:t>
                      </a:r>
                      <a:endParaRPr lang="ro-RO" dirty="0">
                        <a:latin typeface="Abel" panose="02000506030000020004" pitchFamily="2"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alpha val="30000"/>
                      </a:srgbClr>
                    </a:solidFill>
                  </a:tcPr>
                </a:tc>
                <a:extLst>
                  <a:ext uri="{0D108BD9-81ED-4DB2-BD59-A6C34878D82A}">
                    <a16:rowId xmlns:a16="http://schemas.microsoft.com/office/drawing/2014/main" val="988148002"/>
                  </a:ext>
                </a:extLst>
              </a:tr>
            </a:tbl>
          </a:graphicData>
        </a:graphic>
      </p:graphicFrame>
      <p:sp>
        <p:nvSpPr>
          <p:cNvPr id="8" name="Google Shape;123;p14">
            <a:extLst>
              <a:ext uri="{FF2B5EF4-FFF2-40B4-BE49-F238E27FC236}">
                <a16:creationId xmlns:a16="http://schemas.microsoft.com/office/drawing/2014/main" id="{EAD32C01-5E74-B041-2E0A-14F3CFF4DC31}"/>
              </a:ext>
            </a:extLst>
          </p:cNvPr>
          <p:cNvSpPr txBox="1">
            <a:spLocks noGrp="1"/>
          </p:cNvSpPr>
          <p:nvPr>
            <p:ph type="ctrTitle"/>
          </p:nvPr>
        </p:nvSpPr>
        <p:spPr>
          <a:xfrm>
            <a:off x="4619686" y="432908"/>
            <a:ext cx="4389300" cy="560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US" sz="3200" dirty="0">
                <a:solidFill>
                  <a:srgbClr val="002060"/>
                </a:solidFill>
              </a:rPr>
              <a:t>CURRENT FINANCIAL SITUATION</a:t>
            </a:r>
            <a:endParaRPr lang="ro-RO" sz="3200" dirty="0">
              <a:solidFill>
                <a:srgbClr val="002060"/>
              </a:solidFill>
            </a:endParaRPr>
          </a:p>
        </p:txBody>
      </p:sp>
    </p:spTree>
    <p:extLst>
      <p:ext uri="{BB962C8B-B14F-4D97-AF65-F5344CB8AC3E}">
        <p14:creationId xmlns:p14="http://schemas.microsoft.com/office/powerpoint/2010/main" val="30538075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435F948-9BDA-5E91-8B15-08BF8A9C25AA}"/>
              </a:ext>
            </a:extLst>
          </p:cNvPr>
          <p:cNvSpPr txBox="1"/>
          <p:nvPr/>
        </p:nvSpPr>
        <p:spPr>
          <a:xfrm>
            <a:off x="2865474" y="1458772"/>
            <a:ext cx="4694275" cy="769441"/>
          </a:xfrm>
          <a:prstGeom prst="rect">
            <a:avLst/>
          </a:prstGeom>
          <a:noFill/>
        </p:spPr>
        <p:txBody>
          <a:bodyPr wrap="square" rtlCol="0">
            <a:spAutoFit/>
          </a:bodyPr>
          <a:lstStyle/>
          <a:p>
            <a:pPr algn="ctr"/>
            <a:r>
              <a:rPr lang="en-US" sz="4400" dirty="0">
                <a:solidFill>
                  <a:srgbClr val="002060"/>
                </a:solidFill>
                <a:latin typeface="Abel" panose="02000506030000020004" pitchFamily="2" charset="0"/>
              </a:rPr>
              <a:t>$110,000 for 20%</a:t>
            </a:r>
            <a:endParaRPr lang="ro-RO" sz="4400" dirty="0">
              <a:solidFill>
                <a:srgbClr val="002060"/>
              </a:solidFill>
              <a:latin typeface="Abel" panose="02000506030000020004" pitchFamily="2" charset="0"/>
            </a:endParaRPr>
          </a:p>
        </p:txBody>
      </p:sp>
      <p:sp>
        <p:nvSpPr>
          <p:cNvPr id="5" name="TextBox 4">
            <a:extLst>
              <a:ext uri="{FF2B5EF4-FFF2-40B4-BE49-F238E27FC236}">
                <a16:creationId xmlns:a16="http://schemas.microsoft.com/office/drawing/2014/main" id="{43DC71F9-7DBC-5402-C0CC-CC41C76A5823}"/>
              </a:ext>
            </a:extLst>
          </p:cNvPr>
          <p:cNvSpPr txBox="1"/>
          <p:nvPr/>
        </p:nvSpPr>
        <p:spPr>
          <a:xfrm>
            <a:off x="1823883" y="2713289"/>
            <a:ext cx="5735866" cy="738664"/>
          </a:xfrm>
          <a:prstGeom prst="rect">
            <a:avLst/>
          </a:prstGeom>
          <a:noFill/>
        </p:spPr>
        <p:txBody>
          <a:bodyPr wrap="none" rtlCol="0">
            <a:spAutoFit/>
          </a:bodyPr>
          <a:lstStyle/>
          <a:p>
            <a:pPr marL="285750" indent="-285750">
              <a:buFont typeface="Arial" panose="020B0604020202020204" pitchFamily="34" charset="0"/>
              <a:buChar char="•"/>
            </a:pPr>
            <a:r>
              <a:rPr lang="en-US" dirty="0">
                <a:solidFill>
                  <a:srgbClr val="002060"/>
                </a:solidFill>
                <a:latin typeface="Abel" panose="02000506030000020004" pitchFamily="2" charset="0"/>
              </a:rPr>
              <a:t>Purchasing VR equipment, software licenses and maintenance team</a:t>
            </a:r>
          </a:p>
          <a:p>
            <a:pPr marL="285750" indent="-285750">
              <a:buFont typeface="Arial" panose="020B0604020202020204" pitchFamily="34" charset="0"/>
              <a:buChar char="•"/>
            </a:pPr>
            <a:r>
              <a:rPr lang="en-US" dirty="0">
                <a:solidFill>
                  <a:srgbClr val="002060"/>
                </a:solidFill>
                <a:latin typeface="Abel" panose="02000506030000020004" pitchFamily="2" charset="0"/>
              </a:rPr>
              <a:t>Hiring additional staff for researching new integration techniques with VR/AR</a:t>
            </a:r>
          </a:p>
          <a:p>
            <a:pPr marL="285750" indent="-285750">
              <a:buFont typeface="Arial" panose="020B0604020202020204" pitchFamily="34" charset="0"/>
              <a:buChar char="•"/>
            </a:pPr>
            <a:r>
              <a:rPr lang="en-US" dirty="0">
                <a:solidFill>
                  <a:srgbClr val="002060"/>
                </a:solidFill>
                <a:latin typeface="Abel" panose="02000506030000020004" pitchFamily="2" charset="0"/>
              </a:rPr>
              <a:t>Marketing and advertising for increasing customer reach</a:t>
            </a:r>
            <a:endParaRPr lang="ro-RO" dirty="0">
              <a:solidFill>
                <a:srgbClr val="002060"/>
              </a:solidFill>
              <a:latin typeface="Abel" panose="02000506030000020004" pitchFamily="2" charset="0"/>
            </a:endParaRPr>
          </a:p>
        </p:txBody>
      </p:sp>
      <p:sp>
        <p:nvSpPr>
          <p:cNvPr id="6" name="TextBox 5">
            <a:extLst>
              <a:ext uri="{FF2B5EF4-FFF2-40B4-BE49-F238E27FC236}">
                <a16:creationId xmlns:a16="http://schemas.microsoft.com/office/drawing/2014/main" id="{FC42CFF4-A00F-5BF1-132B-11FD5AB209FB}"/>
              </a:ext>
            </a:extLst>
          </p:cNvPr>
          <p:cNvSpPr txBox="1"/>
          <p:nvPr/>
        </p:nvSpPr>
        <p:spPr>
          <a:xfrm>
            <a:off x="7708604" y="2713289"/>
            <a:ext cx="1185529" cy="738664"/>
          </a:xfrm>
          <a:prstGeom prst="rect">
            <a:avLst/>
          </a:prstGeom>
          <a:noFill/>
        </p:spPr>
        <p:txBody>
          <a:bodyPr wrap="square" rtlCol="0">
            <a:spAutoFit/>
          </a:bodyPr>
          <a:lstStyle/>
          <a:p>
            <a:r>
              <a:rPr lang="en-US" dirty="0">
                <a:solidFill>
                  <a:srgbClr val="002060"/>
                </a:solidFill>
                <a:latin typeface="Abel" panose="02000506030000020004" pitchFamily="2" charset="0"/>
              </a:rPr>
              <a:t>→ $60,000</a:t>
            </a:r>
          </a:p>
          <a:p>
            <a:r>
              <a:rPr lang="en-US" dirty="0">
                <a:solidFill>
                  <a:srgbClr val="002060"/>
                </a:solidFill>
                <a:latin typeface="Abel" panose="02000506030000020004" pitchFamily="2" charset="0"/>
              </a:rPr>
              <a:t>→ $30,000</a:t>
            </a:r>
          </a:p>
          <a:p>
            <a:r>
              <a:rPr lang="en-US" dirty="0">
                <a:solidFill>
                  <a:srgbClr val="002060"/>
                </a:solidFill>
                <a:latin typeface="Abel" panose="02000506030000020004" pitchFamily="2" charset="0"/>
              </a:rPr>
              <a:t>→ $20,000</a:t>
            </a:r>
            <a:endParaRPr lang="ro-RO" dirty="0">
              <a:solidFill>
                <a:srgbClr val="002060"/>
              </a:solidFill>
              <a:latin typeface="Abel" panose="02000506030000020004" pitchFamily="2" charset="0"/>
            </a:endParaRPr>
          </a:p>
        </p:txBody>
      </p:sp>
      <p:sp>
        <p:nvSpPr>
          <p:cNvPr id="9" name="Google Shape;123;p14">
            <a:extLst>
              <a:ext uri="{FF2B5EF4-FFF2-40B4-BE49-F238E27FC236}">
                <a16:creationId xmlns:a16="http://schemas.microsoft.com/office/drawing/2014/main" id="{D8A773BA-9FCE-A7DF-402C-392AEA708224}"/>
              </a:ext>
            </a:extLst>
          </p:cNvPr>
          <p:cNvSpPr txBox="1">
            <a:spLocks noGrp="1"/>
          </p:cNvSpPr>
          <p:nvPr>
            <p:ph type="ctrTitle"/>
          </p:nvPr>
        </p:nvSpPr>
        <p:spPr>
          <a:xfrm>
            <a:off x="4619686" y="432908"/>
            <a:ext cx="4389300" cy="560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US" sz="3200" dirty="0">
                <a:solidFill>
                  <a:srgbClr val="002060"/>
                </a:solidFill>
              </a:rPr>
              <a:t>WHAT DO WE ASK FOR?</a:t>
            </a:r>
            <a:endParaRPr lang="ro-RO" sz="3200" dirty="0">
              <a:solidFill>
                <a:srgbClr val="002060"/>
              </a:solidFill>
            </a:endParaRPr>
          </a:p>
        </p:txBody>
      </p:sp>
    </p:spTree>
    <p:extLst>
      <p:ext uri="{BB962C8B-B14F-4D97-AF65-F5344CB8AC3E}">
        <p14:creationId xmlns:p14="http://schemas.microsoft.com/office/powerpoint/2010/main" val="30026695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42"/>
        <p:cNvGrpSpPr/>
        <p:nvPr/>
      </p:nvGrpSpPr>
      <p:grpSpPr>
        <a:xfrm>
          <a:off x="0" y="0"/>
          <a:ext cx="0" cy="0"/>
          <a:chOff x="0" y="0"/>
          <a:chExt cx="0" cy="0"/>
        </a:xfrm>
      </p:grpSpPr>
      <p:sp>
        <p:nvSpPr>
          <p:cNvPr id="444" name="Google Shape;444;p24"/>
          <p:cNvSpPr txBox="1">
            <a:spLocks noGrp="1"/>
          </p:cNvSpPr>
          <p:nvPr>
            <p:ph type="ctrTitle"/>
          </p:nvPr>
        </p:nvSpPr>
        <p:spPr>
          <a:xfrm flipH="1">
            <a:off x="2333846" y="1118122"/>
            <a:ext cx="6698102" cy="31959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dirty="0"/>
              <a:t>THANK YOU!</a:t>
            </a:r>
            <a:endParaRPr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14"/>
          <p:cNvSpPr/>
          <p:nvPr/>
        </p:nvSpPr>
        <p:spPr>
          <a:xfrm>
            <a:off x="2683783" y="1714713"/>
            <a:ext cx="943218" cy="1211785"/>
          </a:xfrm>
          <a:custGeom>
            <a:avLst/>
            <a:gdLst/>
            <a:ahLst/>
            <a:cxnLst/>
            <a:rect l="l" t="t" r="r" b="b"/>
            <a:pathLst>
              <a:path w="15402" h="26802" extrusionOk="0">
                <a:moveTo>
                  <a:pt x="1" y="1"/>
                </a:moveTo>
                <a:lnTo>
                  <a:pt x="1" y="22476"/>
                </a:lnTo>
                <a:lnTo>
                  <a:pt x="7701" y="26801"/>
                </a:lnTo>
                <a:lnTo>
                  <a:pt x="15401" y="22476"/>
                </a:lnTo>
                <a:lnTo>
                  <a:pt x="15401" y="1"/>
                </a:lnTo>
                <a:close/>
              </a:path>
            </a:pathLst>
          </a:custGeom>
          <a:solidFill>
            <a:srgbClr val="051357">
              <a:alpha val="52290"/>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9" name="Google Shape;119;p14"/>
          <p:cNvSpPr txBox="1">
            <a:spLocks noGrp="1"/>
          </p:cNvSpPr>
          <p:nvPr>
            <p:ph type="subTitle" idx="4294967295"/>
          </p:nvPr>
        </p:nvSpPr>
        <p:spPr>
          <a:xfrm>
            <a:off x="2452720" y="3369204"/>
            <a:ext cx="3390214" cy="577800"/>
          </a:xfrm>
          <a:prstGeom prst="rect">
            <a:avLst/>
          </a:prstGeom>
        </p:spPr>
        <p:txBody>
          <a:bodyPr spcFirstLastPara="1" wrap="square" lIns="91425" tIns="91425" rIns="91425" bIns="91425" anchor="t" anchorCtr="0">
            <a:noAutofit/>
          </a:bodyPr>
          <a:lstStyle/>
          <a:p>
            <a:pPr marL="171450" indent="-171450" algn="just">
              <a:lnSpc>
                <a:spcPct val="100000"/>
              </a:lnSpc>
              <a:buClr>
                <a:schemeClr val="dk1"/>
              </a:buClr>
              <a:buSzPts val="1100"/>
            </a:pPr>
            <a:r>
              <a:rPr lang="en-US" sz="1000" dirty="0">
                <a:solidFill>
                  <a:srgbClr val="051357"/>
                </a:solidFill>
              </a:rPr>
              <a:t>Countless hours long process</a:t>
            </a:r>
          </a:p>
          <a:p>
            <a:pPr marL="171450" indent="-171450" algn="just">
              <a:lnSpc>
                <a:spcPct val="100000"/>
              </a:lnSpc>
              <a:buClr>
                <a:schemeClr val="dk1"/>
              </a:buClr>
              <a:buSzPts val="1100"/>
            </a:pPr>
            <a:endParaRPr lang="en-US" sz="1000" dirty="0"/>
          </a:p>
          <a:p>
            <a:pPr marL="171450" indent="-171450" algn="just">
              <a:lnSpc>
                <a:spcPct val="100000"/>
              </a:lnSpc>
              <a:buClr>
                <a:schemeClr val="dk1"/>
              </a:buClr>
              <a:buSzPts val="1100"/>
            </a:pPr>
            <a:r>
              <a:rPr lang="en-US" sz="1000" dirty="0">
                <a:solidFill>
                  <a:srgbClr val="051357"/>
                </a:solidFill>
              </a:rPr>
              <a:t>9 months average time to find a house</a:t>
            </a:r>
          </a:p>
          <a:p>
            <a:pPr marL="171450" indent="-171450" algn="just">
              <a:lnSpc>
                <a:spcPct val="100000"/>
              </a:lnSpc>
              <a:buClr>
                <a:schemeClr val="dk1"/>
              </a:buClr>
              <a:buSzPts val="1100"/>
            </a:pPr>
            <a:endParaRPr lang="en-US" sz="1000" dirty="0">
              <a:solidFill>
                <a:srgbClr val="051357"/>
              </a:solidFill>
            </a:endParaRPr>
          </a:p>
          <a:p>
            <a:pPr marL="171450" indent="-171450" algn="just">
              <a:lnSpc>
                <a:spcPct val="100000"/>
              </a:lnSpc>
              <a:buClr>
                <a:schemeClr val="dk1"/>
              </a:buClr>
              <a:buSzPts val="1100"/>
            </a:pPr>
            <a:r>
              <a:rPr lang="en-US" sz="1000" dirty="0"/>
              <a:t>Inefficient for both agents and buyers</a:t>
            </a:r>
            <a:endParaRPr lang="en-US" sz="1000" dirty="0">
              <a:solidFill>
                <a:srgbClr val="051357"/>
              </a:solidFill>
            </a:endParaRPr>
          </a:p>
        </p:txBody>
      </p:sp>
      <p:sp>
        <p:nvSpPr>
          <p:cNvPr id="125" name="Google Shape;125;p14"/>
          <p:cNvSpPr/>
          <p:nvPr/>
        </p:nvSpPr>
        <p:spPr>
          <a:xfrm>
            <a:off x="2636798" y="1672984"/>
            <a:ext cx="1029354" cy="1295274"/>
          </a:xfrm>
          <a:custGeom>
            <a:avLst/>
            <a:gdLst/>
            <a:ahLst/>
            <a:cxnLst/>
            <a:rect l="l" t="t" r="r" b="b"/>
            <a:pathLst>
              <a:path w="15402" h="26802" extrusionOk="0">
                <a:moveTo>
                  <a:pt x="1" y="1"/>
                </a:moveTo>
                <a:lnTo>
                  <a:pt x="1" y="22476"/>
                </a:lnTo>
                <a:lnTo>
                  <a:pt x="7701" y="26801"/>
                </a:lnTo>
                <a:lnTo>
                  <a:pt x="15401" y="22476"/>
                </a:lnTo>
                <a:lnTo>
                  <a:pt x="15401" y="1"/>
                </a:lnTo>
                <a:close/>
              </a:path>
            </a:pathLst>
          </a:custGeom>
          <a:noFill/>
          <a:ln w="19050" cap="flat" cmpd="sng">
            <a:solidFill>
              <a:srgbClr val="051357"/>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9" name="Google Shape;129;p14"/>
          <p:cNvSpPr/>
          <p:nvPr/>
        </p:nvSpPr>
        <p:spPr>
          <a:xfrm>
            <a:off x="2499800" y="3161725"/>
            <a:ext cx="5598405" cy="18925"/>
          </a:xfrm>
          <a:custGeom>
            <a:avLst/>
            <a:gdLst/>
            <a:ahLst/>
            <a:cxnLst/>
            <a:rect l="l" t="t" r="r" b="b"/>
            <a:pathLst>
              <a:path w="57302" h="283" extrusionOk="0">
                <a:moveTo>
                  <a:pt x="1" y="1"/>
                </a:moveTo>
                <a:lnTo>
                  <a:pt x="1" y="283"/>
                </a:lnTo>
                <a:lnTo>
                  <a:pt x="57302" y="283"/>
                </a:lnTo>
                <a:lnTo>
                  <a:pt x="57302" y="1"/>
                </a:lnTo>
                <a:close/>
              </a:path>
            </a:pathLst>
          </a:custGeom>
          <a:solidFill>
            <a:srgbClr val="051357"/>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nvGrpSpPr>
          <p:cNvPr id="130" name="Google Shape;130;p14"/>
          <p:cNvGrpSpPr/>
          <p:nvPr/>
        </p:nvGrpSpPr>
        <p:grpSpPr>
          <a:xfrm>
            <a:off x="3108988" y="3126800"/>
            <a:ext cx="84900" cy="86838"/>
            <a:chOff x="2874175" y="3775050"/>
            <a:chExt cx="84900" cy="86838"/>
          </a:xfrm>
        </p:grpSpPr>
        <p:sp>
          <p:nvSpPr>
            <p:cNvPr id="131" name="Google Shape;131;p14"/>
            <p:cNvSpPr/>
            <p:nvPr/>
          </p:nvSpPr>
          <p:spPr>
            <a:xfrm>
              <a:off x="2874175" y="3775050"/>
              <a:ext cx="84900" cy="84900"/>
            </a:xfrm>
            <a:prstGeom prst="rect">
              <a:avLst/>
            </a:prstGeom>
            <a:solidFill>
              <a:srgbClr val="051357"/>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2" name="Google Shape;132;p14"/>
            <p:cNvSpPr/>
            <p:nvPr/>
          </p:nvSpPr>
          <p:spPr>
            <a:xfrm>
              <a:off x="2874175" y="3776988"/>
              <a:ext cx="84900" cy="84900"/>
            </a:xfrm>
            <a:prstGeom prst="rect">
              <a:avLst/>
            </a:prstGeom>
            <a:solidFill>
              <a:srgbClr val="051357"/>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142" name="Google Shape;142;p14"/>
          <p:cNvSpPr txBox="1">
            <a:spLocks noGrp="1"/>
          </p:cNvSpPr>
          <p:nvPr>
            <p:ph type="ctrTitle" idx="4294967295"/>
          </p:nvPr>
        </p:nvSpPr>
        <p:spPr>
          <a:xfrm>
            <a:off x="2852201" y="1643724"/>
            <a:ext cx="598500" cy="57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dirty="0">
                <a:solidFill>
                  <a:srgbClr val="FFFFFF"/>
                </a:solidFill>
              </a:rPr>
              <a:t>01</a:t>
            </a:r>
            <a:endParaRPr dirty="0">
              <a:solidFill>
                <a:srgbClr val="FFFFFF"/>
              </a:solidFill>
            </a:endParaRPr>
          </a:p>
        </p:txBody>
      </p:sp>
      <p:sp>
        <p:nvSpPr>
          <p:cNvPr id="143" name="Google Shape;143;p14"/>
          <p:cNvSpPr txBox="1">
            <a:spLocks noGrp="1"/>
          </p:cNvSpPr>
          <p:nvPr>
            <p:ph type="subTitle" idx="4294967295"/>
          </p:nvPr>
        </p:nvSpPr>
        <p:spPr>
          <a:xfrm>
            <a:off x="2727000" y="2226470"/>
            <a:ext cx="869700" cy="3810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Clr>
                <a:schemeClr val="dk1"/>
              </a:buClr>
              <a:buSzPts val="1100"/>
              <a:buFont typeface="Arial"/>
              <a:buNone/>
            </a:pPr>
            <a:r>
              <a:rPr lang="en-US" sz="1000" dirty="0">
                <a:solidFill>
                  <a:srgbClr val="FFFFFF"/>
                </a:solidFill>
              </a:rPr>
              <a:t>Process of searching for a home</a:t>
            </a:r>
            <a:endParaRPr sz="1000" dirty="0">
              <a:solidFill>
                <a:srgbClr val="FFFFFF"/>
              </a:solidFill>
            </a:endParaRPr>
          </a:p>
        </p:txBody>
      </p:sp>
      <p:cxnSp>
        <p:nvCxnSpPr>
          <p:cNvPr id="150" name="Google Shape;150;p14"/>
          <p:cNvCxnSpPr/>
          <p:nvPr/>
        </p:nvCxnSpPr>
        <p:spPr>
          <a:xfrm>
            <a:off x="3714583" y="1672892"/>
            <a:ext cx="0" cy="1084500"/>
          </a:xfrm>
          <a:prstGeom prst="straightConnector1">
            <a:avLst/>
          </a:prstGeom>
          <a:noFill/>
          <a:ln w="19050" cap="flat" cmpd="sng">
            <a:solidFill>
              <a:srgbClr val="051357"/>
            </a:solidFill>
            <a:prstDash val="solid"/>
            <a:round/>
            <a:headEnd type="none" w="med" len="med"/>
            <a:tailEnd type="none" w="med" len="med"/>
          </a:ln>
        </p:spPr>
      </p:cxnSp>
      <p:pic>
        <p:nvPicPr>
          <p:cNvPr id="2050" name="Picture 2" descr="Buyers spend average of nine months searching for new home -  realestate.com.au">
            <a:extLst>
              <a:ext uri="{FF2B5EF4-FFF2-40B4-BE49-F238E27FC236}">
                <a16:creationId xmlns:a16="http://schemas.microsoft.com/office/drawing/2014/main" id="{228ABF89-5B43-6875-81DE-1158627A8F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09262" y="1090099"/>
            <a:ext cx="3620884" cy="2036747"/>
          </a:xfrm>
          <a:prstGeom prst="rect">
            <a:avLst/>
          </a:prstGeom>
          <a:noFill/>
          <a:extLst>
            <a:ext uri="{909E8E84-426E-40DD-AFC4-6F175D3DCCD1}">
              <a14:hiddenFill xmlns:a14="http://schemas.microsoft.com/office/drawing/2010/main">
                <a:solidFill>
                  <a:srgbClr val="FFFFFF"/>
                </a:solidFill>
              </a14:hiddenFill>
            </a:ext>
          </a:extLst>
        </p:spPr>
      </p:pic>
      <p:sp>
        <p:nvSpPr>
          <p:cNvPr id="5" name="Google Shape;123;p14">
            <a:extLst>
              <a:ext uri="{FF2B5EF4-FFF2-40B4-BE49-F238E27FC236}">
                <a16:creationId xmlns:a16="http://schemas.microsoft.com/office/drawing/2014/main" id="{0230CE30-8113-1291-637F-FD4BF4D88C88}"/>
              </a:ext>
            </a:extLst>
          </p:cNvPr>
          <p:cNvSpPr txBox="1">
            <a:spLocks noGrp="1"/>
          </p:cNvSpPr>
          <p:nvPr>
            <p:ph type="ctrTitle"/>
          </p:nvPr>
        </p:nvSpPr>
        <p:spPr>
          <a:xfrm>
            <a:off x="4619686" y="432908"/>
            <a:ext cx="4389300" cy="560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US" sz="3200" dirty="0">
                <a:solidFill>
                  <a:srgbClr val="002060"/>
                </a:solidFill>
              </a:rPr>
              <a:t>THE PROBLEMS</a:t>
            </a:r>
            <a:endParaRPr lang="ro-RO" sz="3200" dirty="0">
              <a:solidFill>
                <a:srgbClr val="002060"/>
              </a:solidFill>
            </a:endParaRPr>
          </a:p>
        </p:txBody>
      </p:sp>
    </p:spTree>
    <p:extLst>
      <p:ext uri="{BB962C8B-B14F-4D97-AF65-F5344CB8AC3E}">
        <p14:creationId xmlns:p14="http://schemas.microsoft.com/office/powerpoint/2010/main" val="24945419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6" name="Google Shape;116;p14"/>
          <p:cNvSpPr/>
          <p:nvPr/>
        </p:nvSpPr>
        <p:spPr>
          <a:xfrm>
            <a:off x="4743631" y="1714713"/>
            <a:ext cx="943218" cy="1211785"/>
          </a:xfrm>
          <a:custGeom>
            <a:avLst/>
            <a:gdLst/>
            <a:ahLst/>
            <a:cxnLst/>
            <a:rect l="l" t="t" r="r" b="b"/>
            <a:pathLst>
              <a:path w="15402" h="26802" extrusionOk="0">
                <a:moveTo>
                  <a:pt x="1" y="1"/>
                </a:moveTo>
                <a:lnTo>
                  <a:pt x="1" y="22476"/>
                </a:lnTo>
                <a:lnTo>
                  <a:pt x="7701" y="26801"/>
                </a:lnTo>
                <a:lnTo>
                  <a:pt x="15401" y="22476"/>
                </a:lnTo>
                <a:lnTo>
                  <a:pt x="15401" y="1"/>
                </a:lnTo>
                <a:close/>
              </a:path>
            </a:pathLst>
          </a:custGeom>
          <a:solidFill>
            <a:srgbClr val="051357">
              <a:alpha val="52290"/>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0" name="Google Shape;120;p14"/>
          <p:cNvSpPr txBox="1">
            <a:spLocks noGrp="1"/>
          </p:cNvSpPr>
          <p:nvPr>
            <p:ph type="subTitle" idx="4294967295"/>
          </p:nvPr>
        </p:nvSpPr>
        <p:spPr>
          <a:xfrm>
            <a:off x="4447329" y="3369204"/>
            <a:ext cx="1531438" cy="1563904"/>
          </a:xfrm>
          <a:prstGeom prst="rect">
            <a:avLst/>
          </a:prstGeom>
        </p:spPr>
        <p:txBody>
          <a:bodyPr spcFirstLastPara="1" wrap="square" lIns="91425" tIns="91425" rIns="91425" bIns="91425" anchor="t" anchorCtr="0">
            <a:noAutofit/>
          </a:bodyPr>
          <a:lstStyle/>
          <a:p>
            <a:pPr marL="171450" indent="-171450" algn="just">
              <a:lnSpc>
                <a:spcPct val="100000"/>
              </a:lnSpc>
            </a:pPr>
            <a:r>
              <a:rPr lang="en-US" sz="1000" dirty="0">
                <a:solidFill>
                  <a:srgbClr val="051357"/>
                </a:solidFill>
              </a:rPr>
              <a:t>2D blueprints make it difficult for clients to grasp the final look</a:t>
            </a:r>
          </a:p>
          <a:p>
            <a:pPr marL="171450" indent="-171450" algn="just">
              <a:lnSpc>
                <a:spcPct val="100000"/>
              </a:lnSpc>
            </a:pPr>
            <a:endParaRPr lang="en-US" sz="1000" dirty="0"/>
          </a:p>
          <a:p>
            <a:pPr marL="171450" indent="-171450" algn="just">
              <a:lnSpc>
                <a:spcPct val="100000"/>
              </a:lnSpc>
            </a:pPr>
            <a:r>
              <a:rPr lang="en-US" sz="1000" dirty="0">
                <a:solidFill>
                  <a:srgbClr val="051357"/>
                </a:solidFill>
              </a:rPr>
              <a:t>This may lead to disappointment </a:t>
            </a:r>
          </a:p>
        </p:txBody>
      </p:sp>
      <p:sp>
        <p:nvSpPr>
          <p:cNvPr id="126" name="Google Shape;126;p14"/>
          <p:cNvSpPr/>
          <p:nvPr/>
        </p:nvSpPr>
        <p:spPr>
          <a:xfrm>
            <a:off x="4698408" y="1672984"/>
            <a:ext cx="1029354" cy="1295274"/>
          </a:xfrm>
          <a:custGeom>
            <a:avLst/>
            <a:gdLst/>
            <a:ahLst/>
            <a:cxnLst/>
            <a:rect l="l" t="t" r="r" b="b"/>
            <a:pathLst>
              <a:path w="15402" h="26802" extrusionOk="0">
                <a:moveTo>
                  <a:pt x="1" y="1"/>
                </a:moveTo>
                <a:lnTo>
                  <a:pt x="1" y="22476"/>
                </a:lnTo>
                <a:lnTo>
                  <a:pt x="7701" y="26801"/>
                </a:lnTo>
                <a:lnTo>
                  <a:pt x="15401" y="22476"/>
                </a:lnTo>
                <a:lnTo>
                  <a:pt x="15401" y="1"/>
                </a:lnTo>
                <a:close/>
              </a:path>
            </a:pathLst>
          </a:custGeom>
          <a:noFill/>
          <a:ln w="19050" cap="flat" cmpd="sng">
            <a:solidFill>
              <a:srgbClr val="051357"/>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9" name="Google Shape;129;p14"/>
          <p:cNvSpPr/>
          <p:nvPr/>
        </p:nvSpPr>
        <p:spPr>
          <a:xfrm>
            <a:off x="2499800" y="3161725"/>
            <a:ext cx="5598405" cy="18925"/>
          </a:xfrm>
          <a:custGeom>
            <a:avLst/>
            <a:gdLst/>
            <a:ahLst/>
            <a:cxnLst/>
            <a:rect l="l" t="t" r="r" b="b"/>
            <a:pathLst>
              <a:path w="57302" h="283" extrusionOk="0">
                <a:moveTo>
                  <a:pt x="1" y="1"/>
                </a:moveTo>
                <a:lnTo>
                  <a:pt x="1" y="283"/>
                </a:lnTo>
                <a:lnTo>
                  <a:pt x="57302" y="283"/>
                </a:lnTo>
                <a:lnTo>
                  <a:pt x="57302" y="1"/>
                </a:lnTo>
                <a:close/>
              </a:path>
            </a:pathLst>
          </a:custGeom>
          <a:solidFill>
            <a:srgbClr val="051357"/>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nvGrpSpPr>
          <p:cNvPr id="133" name="Google Shape;133;p14"/>
          <p:cNvGrpSpPr/>
          <p:nvPr/>
        </p:nvGrpSpPr>
        <p:grpSpPr>
          <a:xfrm>
            <a:off x="5170598" y="3126800"/>
            <a:ext cx="84900" cy="86838"/>
            <a:chOff x="2874175" y="3775050"/>
            <a:chExt cx="84900" cy="86838"/>
          </a:xfrm>
        </p:grpSpPr>
        <p:sp>
          <p:nvSpPr>
            <p:cNvPr id="134" name="Google Shape;134;p14"/>
            <p:cNvSpPr/>
            <p:nvPr/>
          </p:nvSpPr>
          <p:spPr>
            <a:xfrm>
              <a:off x="2874175" y="3775050"/>
              <a:ext cx="84900" cy="84900"/>
            </a:xfrm>
            <a:prstGeom prst="rect">
              <a:avLst/>
            </a:prstGeom>
            <a:solidFill>
              <a:srgbClr val="051357"/>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5" name="Google Shape;135;p14"/>
            <p:cNvSpPr/>
            <p:nvPr/>
          </p:nvSpPr>
          <p:spPr>
            <a:xfrm>
              <a:off x="2874175" y="3776988"/>
              <a:ext cx="84900" cy="84900"/>
            </a:xfrm>
            <a:prstGeom prst="rect">
              <a:avLst/>
            </a:prstGeom>
            <a:solidFill>
              <a:srgbClr val="051357"/>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144" name="Google Shape;144;p14"/>
          <p:cNvSpPr txBox="1">
            <a:spLocks noGrp="1"/>
          </p:cNvSpPr>
          <p:nvPr>
            <p:ph type="ctrTitle" idx="4294967295"/>
          </p:nvPr>
        </p:nvSpPr>
        <p:spPr>
          <a:xfrm>
            <a:off x="4913799" y="1637417"/>
            <a:ext cx="598500" cy="57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dirty="0">
                <a:solidFill>
                  <a:srgbClr val="FFFFFF"/>
                </a:solidFill>
              </a:rPr>
              <a:t>02</a:t>
            </a:r>
            <a:endParaRPr dirty="0">
              <a:solidFill>
                <a:srgbClr val="FFFFFF"/>
              </a:solidFill>
            </a:endParaRPr>
          </a:p>
        </p:txBody>
      </p:sp>
      <p:sp>
        <p:nvSpPr>
          <p:cNvPr id="145" name="Google Shape;145;p14"/>
          <p:cNvSpPr txBox="1">
            <a:spLocks noGrp="1"/>
          </p:cNvSpPr>
          <p:nvPr>
            <p:ph type="subTitle" idx="4294967295"/>
          </p:nvPr>
        </p:nvSpPr>
        <p:spPr>
          <a:xfrm>
            <a:off x="4778197" y="2131881"/>
            <a:ext cx="920209" cy="3810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Clr>
                <a:schemeClr val="dk1"/>
              </a:buClr>
              <a:buSzPts val="1100"/>
              <a:buFont typeface="Arial"/>
              <a:buNone/>
            </a:pPr>
            <a:r>
              <a:rPr lang="en-US" sz="1000" dirty="0">
                <a:solidFill>
                  <a:srgbClr val="FFFFFF"/>
                </a:solidFill>
              </a:rPr>
              <a:t>Limited visualization of custom home designs</a:t>
            </a:r>
          </a:p>
          <a:p>
            <a:pPr marL="0" lvl="0" indent="0" algn="ctr" rtl="0">
              <a:lnSpc>
                <a:spcPct val="100000"/>
              </a:lnSpc>
              <a:spcBef>
                <a:spcPts val="0"/>
              </a:spcBef>
              <a:spcAft>
                <a:spcPts val="0"/>
              </a:spcAft>
              <a:buClr>
                <a:schemeClr val="dk1"/>
              </a:buClr>
              <a:buSzPts val="1100"/>
              <a:buFont typeface="Arial"/>
              <a:buNone/>
            </a:pPr>
            <a:endParaRPr lang="en-US" sz="1000" dirty="0">
              <a:solidFill>
                <a:srgbClr val="FFFFFF"/>
              </a:solidFill>
            </a:endParaRPr>
          </a:p>
          <a:p>
            <a:pPr marL="0" lvl="0" indent="0" algn="ctr" rtl="0">
              <a:lnSpc>
                <a:spcPct val="100000"/>
              </a:lnSpc>
              <a:spcBef>
                <a:spcPts val="0"/>
              </a:spcBef>
              <a:spcAft>
                <a:spcPts val="0"/>
              </a:spcAft>
              <a:buClr>
                <a:schemeClr val="dk1"/>
              </a:buClr>
              <a:buSzPts val="1100"/>
              <a:buFont typeface="Arial"/>
              <a:buNone/>
            </a:pPr>
            <a:endParaRPr lang="es" sz="1000" dirty="0">
              <a:solidFill>
                <a:srgbClr val="FFFFFF"/>
              </a:solidFill>
            </a:endParaRPr>
          </a:p>
          <a:p>
            <a:pPr marL="0" lvl="0" indent="0" algn="ctr" rtl="0">
              <a:spcBef>
                <a:spcPts val="1600"/>
              </a:spcBef>
              <a:spcAft>
                <a:spcPts val="1600"/>
              </a:spcAft>
              <a:buNone/>
            </a:pPr>
            <a:endParaRPr sz="1000" dirty="0">
              <a:solidFill>
                <a:srgbClr val="FFFFFF"/>
              </a:solidFill>
            </a:endParaRPr>
          </a:p>
        </p:txBody>
      </p:sp>
      <p:cxnSp>
        <p:nvCxnSpPr>
          <p:cNvPr id="151" name="Google Shape;151;p14"/>
          <p:cNvCxnSpPr/>
          <p:nvPr/>
        </p:nvCxnSpPr>
        <p:spPr>
          <a:xfrm>
            <a:off x="5785990" y="1672892"/>
            <a:ext cx="0" cy="1084500"/>
          </a:xfrm>
          <a:prstGeom prst="straightConnector1">
            <a:avLst/>
          </a:prstGeom>
          <a:noFill/>
          <a:ln w="19050" cap="flat" cmpd="sng">
            <a:solidFill>
              <a:srgbClr val="051357"/>
            </a:solidFill>
            <a:prstDash val="solid"/>
            <a:round/>
            <a:headEnd type="none" w="med" len="med"/>
            <a:tailEnd type="none" w="med" len="med"/>
          </a:ln>
        </p:spPr>
      </p:cxnSp>
      <p:pic>
        <p:nvPicPr>
          <p:cNvPr id="2" name="Picture 2" descr="40' X 60' Modern House Architectural Plans Custom - Etsy">
            <a:extLst>
              <a:ext uri="{FF2B5EF4-FFF2-40B4-BE49-F238E27FC236}">
                <a16:creationId xmlns:a16="http://schemas.microsoft.com/office/drawing/2014/main" id="{68361345-E09B-68BA-00A5-B7A2254CB30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246" r="10744" b="19077"/>
          <a:stretch/>
        </p:blipFill>
        <p:spPr bwMode="auto">
          <a:xfrm>
            <a:off x="6154272" y="1256562"/>
            <a:ext cx="2788622" cy="1552208"/>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Premium Vector | Blueprint perspective. 3d render of tropical house  wireframe. vector illustration of house construction idea.">
            <a:extLst>
              <a:ext uri="{FF2B5EF4-FFF2-40B4-BE49-F238E27FC236}">
                <a16:creationId xmlns:a16="http://schemas.microsoft.com/office/drawing/2014/main" id="{3D228E15-B159-1F0B-5CEF-4174CE0FA9E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33665" y="4327097"/>
            <a:ext cx="988300" cy="555721"/>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modern interior design, isolated floor plan with white walls, blueprint of  apartment, house, furniture, isometric, perspective view, 3d rendering  Stock Photo - Alamy">
            <a:extLst>
              <a:ext uri="{FF2B5EF4-FFF2-40B4-BE49-F238E27FC236}">
                <a16:creationId xmlns:a16="http://schemas.microsoft.com/office/drawing/2014/main" id="{16CD5CE5-A991-01B2-A98E-8F4B7FC9649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2746" y="3270117"/>
            <a:ext cx="2864583" cy="1791401"/>
          </a:xfrm>
          <a:prstGeom prst="rect">
            <a:avLst/>
          </a:prstGeom>
          <a:noFill/>
          <a:extLst>
            <a:ext uri="{909E8E84-426E-40DD-AFC4-6F175D3DCCD1}">
              <a14:hiddenFill xmlns:a14="http://schemas.microsoft.com/office/drawing/2010/main">
                <a:solidFill>
                  <a:srgbClr val="FFFFFF"/>
                </a:solidFill>
              </a14:hiddenFill>
            </a:ext>
          </a:extLst>
        </p:spPr>
      </p:pic>
      <p:sp>
        <p:nvSpPr>
          <p:cNvPr id="5" name="Google Shape;123;p14">
            <a:extLst>
              <a:ext uri="{FF2B5EF4-FFF2-40B4-BE49-F238E27FC236}">
                <a16:creationId xmlns:a16="http://schemas.microsoft.com/office/drawing/2014/main" id="{B86EA71C-6F4D-B3FE-E089-239351AF2A21}"/>
              </a:ext>
            </a:extLst>
          </p:cNvPr>
          <p:cNvSpPr txBox="1">
            <a:spLocks noGrp="1"/>
          </p:cNvSpPr>
          <p:nvPr>
            <p:ph type="ctrTitle"/>
          </p:nvPr>
        </p:nvSpPr>
        <p:spPr>
          <a:xfrm>
            <a:off x="4619686" y="432908"/>
            <a:ext cx="4389300" cy="560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US" sz="3200" dirty="0">
                <a:solidFill>
                  <a:srgbClr val="002060"/>
                </a:solidFill>
              </a:rPr>
              <a:t>THE PROBLEMS</a:t>
            </a:r>
            <a:endParaRPr lang="ro-RO" sz="3200" dirty="0">
              <a:solidFill>
                <a:srgbClr val="002060"/>
              </a:solidFill>
            </a:endParaRPr>
          </a:p>
        </p:txBody>
      </p:sp>
    </p:spTree>
    <p:extLst>
      <p:ext uri="{BB962C8B-B14F-4D97-AF65-F5344CB8AC3E}">
        <p14:creationId xmlns:p14="http://schemas.microsoft.com/office/powerpoint/2010/main" val="24625733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7" name="Google Shape;117;p14"/>
          <p:cNvSpPr/>
          <p:nvPr/>
        </p:nvSpPr>
        <p:spPr>
          <a:xfrm>
            <a:off x="6972737" y="1714713"/>
            <a:ext cx="943218" cy="1211785"/>
          </a:xfrm>
          <a:custGeom>
            <a:avLst/>
            <a:gdLst/>
            <a:ahLst/>
            <a:cxnLst/>
            <a:rect l="l" t="t" r="r" b="b"/>
            <a:pathLst>
              <a:path w="15402" h="26802" extrusionOk="0">
                <a:moveTo>
                  <a:pt x="1" y="1"/>
                </a:moveTo>
                <a:lnTo>
                  <a:pt x="1" y="22476"/>
                </a:lnTo>
                <a:lnTo>
                  <a:pt x="7701" y="26801"/>
                </a:lnTo>
                <a:lnTo>
                  <a:pt x="15401" y="22476"/>
                </a:lnTo>
                <a:lnTo>
                  <a:pt x="15401" y="1"/>
                </a:lnTo>
                <a:close/>
              </a:path>
            </a:pathLst>
          </a:custGeom>
          <a:solidFill>
            <a:srgbClr val="051357">
              <a:alpha val="52290"/>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1" name="Google Shape;121;p14"/>
          <p:cNvSpPr txBox="1">
            <a:spLocks noGrp="1"/>
          </p:cNvSpPr>
          <p:nvPr>
            <p:ph type="subTitle" idx="4294967295"/>
          </p:nvPr>
        </p:nvSpPr>
        <p:spPr>
          <a:xfrm>
            <a:off x="6501734" y="3389812"/>
            <a:ext cx="1885139" cy="577800"/>
          </a:xfrm>
          <a:prstGeom prst="rect">
            <a:avLst/>
          </a:prstGeom>
        </p:spPr>
        <p:txBody>
          <a:bodyPr spcFirstLastPara="1" wrap="square" lIns="91425" tIns="91425" rIns="91425" bIns="91425" anchor="t" anchorCtr="0">
            <a:noAutofit/>
          </a:bodyPr>
          <a:lstStyle/>
          <a:p>
            <a:pPr marL="171450" indent="-171450" algn="just">
              <a:lnSpc>
                <a:spcPct val="100000"/>
              </a:lnSpc>
            </a:pPr>
            <a:r>
              <a:rPr lang="en-US" sz="1000" dirty="0">
                <a:solidFill>
                  <a:srgbClr val="051357"/>
                </a:solidFill>
              </a:rPr>
              <a:t>Traditional photos and videos do not provide a realistic and immersive experience for remote property viewings</a:t>
            </a:r>
          </a:p>
          <a:p>
            <a:pPr marL="171450" indent="-171450" algn="just">
              <a:lnSpc>
                <a:spcPct val="100000"/>
              </a:lnSpc>
            </a:pPr>
            <a:endParaRPr lang="en-US" sz="1000" dirty="0">
              <a:solidFill>
                <a:srgbClr val="051357"/>
              </a:solidFill>
            </a:endParaRPr>
          </a:p>
          <a:p>
            <a:pPr marL="171450" indent="-171450" algn="just">
              <a:lnSpc>
                <a:spcPct val="100000"/>
              </a:lnSpc>
            </a:pPr>
            <a:r>
              <a:rPr lang="en-US" sz="1000" dirty="0">
                <a:solidFill>
                  <a:srgbClr val="051357"/>
                </a:solidFill>
              </a:rPr>
              <a:t>This limits the effectiveness of remote property showcasing.</a:t>
            </a:r>
          </a:p>
        </p:txBody>
      </p:sp>
      <p:sp>
        <p:nvSpPr>
          <p:cNvPr id="127" name="Google Shape;127;p14"/>
          <p:cNvSpPr/>
          <p:nvPr/>
        </p:nvSpPr>
        <p:spPr>
          <a:xfrm>
            <a:off x="6929689" y="1672984"/>
            <a:ext cx="1029354" cy="1295274"/>
          </a:xfrm>
          <a:custGeom>
            <a:avLst/>
            <a:gdLst/>
            <a:ahLst/>
            <a:cxnLst/>
            <a:rect l="l" t="t" r="r" b="b"/>
            <a:pathLst>
              <a:path w="15402" h="26802" extrusionOk="0">
                <a:moveTo>
                  <a:pt x="1" y="1"/>
                </a:moveTo>
                <a:lnTo>
                  <a:pt x="1" y="22476"/>
                </a:lnTo>
                <a:lnTo>
                  <a:pt x="7701" y="26801"/>
                </a:lnTo>
                <a:lnTo>
                  <a:pt x="15401" y="22476"/>
                </a:lnTo>
                <a:lnTo>
                  <a:pt x="15401" y="1"/>
                </a:lnTo>
                <a:close/>
              </a:path>
            </a:pathLst>
          </a:custGeom>
          <a:noFill/>
          <a:ln w="19050" cap="flat" cmpd="sng">
            <a:solidFill>
              <a:srgbClr val="051357"/>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9" name="Google Shape;129;p14"/>
          <p:cNvSpPr/>
          <p:nvPr/>
        </p:nvSpPr>
        <p:spPr>
          <a:xfrm>
            <a:off x="2499800" y="3161725"/>
            <a:ext cx="5598405" cy="18925"/>
          </a:xfrm>
          <a:custGeom>
            <a:avLst/>
            <a:gdLst/>
            <a:ahLst/>
            <a:cxnLst/>
            <a:rect l="l" t="t" r="r" b="b"/>
            <a:pathLst>
              <a:path w="57302" h="283" extrusionOk="0">
                <a:moveTo>
                  <a:pt x="1" y="1"/>
                </a:moveTo>
                <a:lnTo>
                  <a:pt x="1" y="283"/>
                </a:lnTo>
                <a:lnTo>
                  <a:pt x="57302" y="283"/>
                </a:lnTo>
                <a:lnTo>
                  <a:pt x="57302" y="1"/>
                </a:lnTo>
                <a:close/>
              </a:path>
            </a:pathLst>
          </a:custGeom>
          <a:solidFill>
            <a:srgbClr val="051357"/>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nvGrpSpPr>
          <p:cNvPr id="136" name="Google Shape;136;p14"/>
          <p:cNvGrpSpPr/>
          <p:nvPr/>
        </p:nvGrpSpPr>
        <p:grpSpPr>
          <a:xfrm>
            <a:off x="7401854" y="3126800"/>
            <a:ext cx="84900" cy="86838"/>
            <a:chOff x="2874175" y="3775050"/>
            <a:chExt cx="84900" cy="86838"/>
          </a:xfrm>
        </p:grpSpPr>
        <p:sp>
          <p:nvSpPr>
            <p:cNvPr id="137" name="Google Shape;137;p14"/>
            <p:cNvSpPr/>
            <p:nvPr/>
          </p:nvSpPr>
          <p:spPr>
            <a:xfrm>
              <a:off x="2874175" y="3775050"/>
              <a:ext cx="84900" cy="84900"/>
            </a:xfrm>
            <a:prstGeom prst="rect">
              <a:avLst/>
            </a:prstGeom>
            <a:solidFill>
              <a:srgbClr val="051357"/>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8" name="Google Shape;138;p14"/>
            <p:cNvSpPr/>
            <p:nvPr/>
          </p:nvSpPr>
          <p:spPr>
            <a:xfrm>
              <a:off x="2874175" y="3776988"/>
              <a:ext cx="84900" cy="84900"/>
            </a:xfrm>
            <a:prstGeom prst="rect">
              <a:avLst/>
            </a:prstGeom>
            <a:solidFill>
              <a:srgbClr val="051357"/>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146" name="Google Shape;146;p14"/>
          <p:cNvSpPr txBox="1">
            <a:spLocks noGrp="1"/>
          </p:cNvSpPr>
          <p:nvPr>
            <p:ph type="ctrTitle" idx="4294967295"/>
          </p:nvPr>
        </p:nvSpPr>
        <p:spPr>
          <a:xfrm>
            <a:off x="7145079" y="1631111"/>
            <a:ext cx="598500" cy="57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dirty="0">
                <a:solidFill>
                  <a:srgbClr val="FFFFFF"/>
                </a:solidFill>
              </a:rPr>
              <a:t>03</a:t>
            </a:r>
            <a:endParaRPr dirty="0">
              <a:solidFill>
                <a:srgbClr val="FFFFFF"/>
              </a:solidFill>
            </a:endParaRPr>
          </a:p>
        </p:txBody>
      </p:sp>
      <p:sp>
        <p:nvSpPr>
          <p:cNvPr id="147" name="Google Shape;147;p14"/>
          <p:cNvSpPr txBox="1">
            <a:spLocks noGrp="1"/>
          </p:cNvSpPr>
          <p:nvPr>
            <p:ph type="subTitle" idx="4294967295"/>
          </p:nvPr>
        </p:nvSpPr>
        <p:spPr>
          <a:xfrm>
            <a:off x="7009479" y="2119265"/>
            <a:ext cx="869700" cy="3810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Clr>
                <a:schemeClr val="dk1"/>
              </a:buClr>
              <a:buSzPts val="1100"/>
              <a:buFont typeface="Arial"/>
              <a:buNone/>
            </a:pPr>
            <a:r>
              <a:rPr lang="en-US" sz="1000" dirty="0">
                <a:solidFill>
                  <a:srgbClr val="FFFFFF"/>
                </a:solidFill>
              </a:rPr>
              <a:t>Difficulty in showcasing properties remotely</a:t>
            </a:r>
          </a:p>
          <a:p>
            <a:pPr marL="0" lvl="0" indent="0" algn="ctr" rtl="0">
              <a:lnSpc>
                <a:spcPct val="100000"/>
              </a:lnSpc>
              <a:spcBef>
                <a:spcPts val="0"/>
              </a:spcBef>
              <a:spcAft>
                <a:spcPts val="0"/>
              </a:spcAft>
              <a:buClr>
                <a:schemeClr val="dk1"/>
              </a:buClr>
              <a:buSzPts val="1100"/>
              <a:buFont typeface="Arial"/>
              <a:buNone/>
            </a:pPr>
            <a:endParaRPr lang="en-US" sz="1000" dirty="0">
              <a:solidFill>
                <a:srgbClr val="FFFFFF"/>
              </a:solidFill>
            </a:endParaRPr>
          </a:p>
        </p:txBody>
      </p:sp>
      <p:cxnSp>
        <p:nvCxnSpPr>
          <p:cNvPr id="152" name="Google Shape;152;p14"/>
          <p:cNvCxnSpPr/>
          <p:nvPr/>
        </p:nvCxnSpPr>
        <p:spPr>
          <a:xfrm>
            <a:off x="8018399" y="1672892"/>
            <a:ext cx="0" cy="1084500"/>
          </a:xfrm>
          <a:prstGeom prst="straightConnector1">
            <a:avLst/>
          </a:prstGeom>
          <a:noFill/>
          <a:ln w="19050" cap="flat" cmpd="sng">
            <a:solidFill>
              <a:srgbClr val="051357"/>
            </a:solidFill>
            <a:prstDash val="solid"/>
            <a:round/>
            <a:headEnd type="none" w="med" len="med"/>
            <a:tailEnd type="none" w="med" len="med"/>
          </a:ln>
        </p:spPr>
      </p:cxnSp>
      <p:pic>
        <p:nvPicPr>
          <p:cNvPr id="2" name="Picture 2" descr="426,004 Empty House Stock Photos - Free &amp; Royalty-Free Stock Photos from  Dreamstime">
            <a:extLst>
              <a:ext uri="{FF2B5EF4-FFF2-40B4-BE49-F238E27FC236}">
                <a16:creationId xmlns:a16="http://schemas.microsoft.com/office/drawing/2014/main" id="{045CDE04-33CF-3E5C-23F4-4861590175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14712" y="1047071"/>
            <a:ext cx="3654494" cy="2050558"/>
          </a:xfrm>
          <a:prstGeom prst="rect">
            <a:avLst/>
          </a:prstGeom>
          <a:noFill/>
          <a:extLst>
            <a:ext uri="{909E8E84-426E-40DD-AFC4-6F175D3DCCD1}">
              <a14:hiddenFill xmlns:a14="http://schemas.microsoft.com/office/drawing/2010/main">
                <a:solidFill>
                  <a:srgbClr val="FFFFFF"/>
                </a:solidFill>
              </a14:hiddenFill>
            </a:ext>
          </a:extLst>
        </p:spPr>
      </p:pic>
      <p:sp>
        <p:nvSpPr>
          <p:cNvPr id="5" name="Google Shape;123;p14">
            <a:extLst>
              <a:ext uri="{FF2B5EF4-FFF2-40B4-BE49-F238E27FC236}">
                <a16:creationId xmlns:a16="http://schemas.microsoft.com/office/drawing/2014/main" id="{272FFE9E-C912-10F4-81BB-1709ADE09F20}"/>
              </a:ext>
            </a:extLst>
          </p:cNvPr>
          <p:cNvSpPr txBox="1">
            <a:spLocks noGrp="1"/>
          </p:cNvSpPr>
          <p:nvPr>
            <p:ph type="ctrTitle"/>
          </p:nvPr>
        </p:nvSpPr>
        <p:spPr>
          <a:xfrm>
            <a:off x="4619686" y="432908"/>
            <a:ext cx="4389300" cy="560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US" sz="3200" dirty="0">
                <a:solidFill>
                  <a:srgbClr val="002060"/>
                </a:solidFill>
              </a:rPr>
              <a:t>THE PROBLEMS</a:t>
            </a:r>
            <a:endParaRPr lang="ro-RO" sz="3200" dirty="0">
              <a:solidFill>
                <a:srgbClr val="002060"/>
              </a:solidFill>
            </a:endParaRPr>
          </a:p>
        </p:txBody>
      </p:sp>
    </p:spTree>
    <p:extLst>
      <p:ext uri="{BB962C8B-B14F-4D97-AF65-F5344CB8AC3E}">
        <p14:creationId xmlns:p14="http://schemas.microsoft.com/office/powerpoint/2010/main" val="42114401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14"/>
          <p:cNvSpPr/>
          <p:nvPr/>
        </p:nvSpPr>
        <p:spPr>
          <a:xfrm>
            <a:off x="2683783" y="1714713"/>
            <a:ext cx="943218" cy="1211785"/>
          </a:xfrm>
          <a:custGeom>
            <a:avLst/>
            <a:gdLst/>
            <a:ahLst/>
            <a:cxnLst/>
            <a:rect l="l" t="t" r="r" b="b"/>
            <a:pathLst>
              <a:path w="15402" h="26802" extrusionOk="0">
                <a:moveTo>
                  <a:pt x="1" y="1"/>
                </a:moveTo>
                <a:lnTo>
                  <a:pt x="1" y="22476"/>
                </a:lnTo>
                <a:lnTo>
                  <a:pt x="7701" y="26801"/>
                </a:lnTo>
                <a:lnTo>
                  <a:pt x="15401" y="22476"/>
                </a:lnTo>
                <a:lnTo>
                  <a:pt x="15401" y="1"/>
                </a:lnTo>
                <a:close/>
              </a:path>
            </a:pathLst>
          </a:custGeom>
          <a:solidFill>
            <a:srgbClr val="051357">
              <a:alpha val="52290"/>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6" name="Google Shape;116;p14"/>
          <p:cNvSpPr/>
          <p:nvPr/>
        </p:nvSpPr>
        <p:spPr>
          <a:xfrm>
            <a:off x="4743631" y="1714713"/>
            <a:ext cx="943218" cy="1211785"/>
          </a:xfrm>
          <a:custGeom>
            <a:avLst/>
            <a:gdLst/>
            <a:ahLst/>
            <a:cxnLst/>
            <a:rect l="l" t="t" r="r" b="b"/>
            <a:pathLst>
              <a:path w="15402" h="26802" extrusionOk="0">
                <a:moveTo>
                  <a:pt x="1" y="1"/>
                </a:moveTo>
                <a:lnTo>
                  <a:pt x="1" y="22476"/>
                </a:lnTo>
                <a:lnTo>
                  <a:pt x="7701" y="26801"/>
                </a:lnTo>
                <a:lnTo>
                  <a:pt x="15401" y="22476"/>
                </a:lnTo>
                <a:lnTo>
                  <a:pt x="15401" y="1"/>
                </a:lnTo>
                <a:close/>
              </a:path>
            </a:pathLst>
          </a:custGeom>
          <a:solidFill>
            <a:srgbClr val="051357">
              <a:alpha val="52290"/>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7" name="Google Shape;117;p14"/>
          <p:cNvSpPr/>
          <p:nvPr/>
        </p:nvSpPr>
        <p:spPr>
          <a:xfrm>
            <a:off x="6972737" y="1714713"/>
            <a:ext cx="943218" cy="1211785"/>
          </a:xfrm>
          <a:custGeom>
            <a:avLst/>
            <a:gdLst/>
            <a:ahLst/>
            <a:cxnLst/>
            <a:rect l="l" t="t" r="r" b="b"/>
            <a:pathLst>
              <a:path w="15402" h="26802" extrusionOk="0">
                <a:moveTo>
                  <a:pt x="1" y="1"/>
                </a:moveTo>
                <a:lnTo>
                  <a:pt x="1" y="22476"/>
                </a:lnTo>
                <a:lnTo>
                  <a:pt x="7701" y="26801"/>
                </a:lnTo>
                <a:lnTo>
                  <a:pt x="15401" y="22476"/>
                </a:lnTo>
                <a:lnTo>
                  <a:pt x="15401" y="1"/>
                </a:lnTo>
                <a:close/>
              </a:path>
            </a:pathLst>
          </a:custGeom>
          <a:solidFill>
            <a:srgbClr val="051357">
              <a:alpha val="52290"/>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5" name="Google Shape;125;p14"/>
          <p:cNvSpPr/>
          <p:nvPr/>
        </p:nvSpPr>
        <p:spPr>
          <a:xfrm>
            <a:off x="2636798" y="1672984"/>
            <a:ext cx="1029354" cy="1295274"/>
          </a:xfrm>
          <a:custGeom>
            <a:avLst/>
            <a:gdLst/>
            <a:ahLst/>
            <a:cxnLst/>
            <a:rect l="l" t="t" r="r" b="b"/>
            <a:pathLst>
              <a:path w="15402" h="26802" extrusionOk="0">
                <a:moveTo>
                  <a:pt x="1" y="1"/>
                </a:moveTo>
                <a:lnTo>
                  <a:pt x="1" y="22476"/>
                </a:lnTo>
                <a:lnTo>
                  <a:pt x="7701" y="26801"/>
                </a:lnTo>
                <a:lnTo>
                  <a:pt x="15401" y="22476"/>
                </a:lnTo>
                <a:lnTo>
                  <a:pt x="15401" y="1"/>
                </a:lnTo>
                <a:close/>
              </a:path>
            </a:pathLst>
          </a:custGeom>
          <a:noFill/>
          <a:ln w="19050" cap="flat" cmpd="sng">
            <a:solidFill>
              <a:srgbClr val="051357"/>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6" name="Google Shape;126;p14"/>
          <p:cNvSpPr/>
          <p:nvPr/>
        </p:nvSpPr>
        <p:spPr>
          <a:xfrm>
            <a:off x="4698408" y="1672984"/>
            <a:ext cx="1029354" cy="1295274"/>
          </a:xfrm>
          <a:custGeom>
            <a:avLst/>
            <a:gdLst/>
            <a:ahLst/>
            <a:cxnLst/>
            <a:rect l="l" t="t" r="r" b="b"/>
            <a:pathLst>
              <a:path w="15402" h="26802" extrusionOk="0">
                <a:moveTo>
                  <a:pt x="1" y="1"/>
                </a:moveTo>
                <a:lnTo>
                  <a:pt x="1" y="22476"/>
                </a:lnTo>
                <a:lnTo>
                  <a:pt x="7701" y="26801"/>
                </a:lnTo>
                <a:lnTo>
                  <a:pt x="15401" y="22476"/>
                </a:lnTo>
                <a:lnTo>
                  <a:pt x="15401" y="1"/>
                </a:lnTo>
                <a:close/>
              </a:path>
            </a:pathLst>
          </a:custGeom>
          <a:noFill/>
          <a:ln w="19050" cap="flat" cmpd="sng">
            <a:solidFill>
              <a:srgbClr val="051357"/>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7" name="Google Shape;127;p14"/>
          <p:cNvSpPr/>
          <p:nvPr/>
        </p:nvSpPr>
        <p:spPr>
          <a:xfrm>
            <a:off x="6929689" y="1672984"/>
            <a:ext cx="1029354" cy="1295274"/>
          </a:xfrm>
          <a:custGeom>
            <a:avLst/>
            <a:gdLst/>
            <a:ahLst/>
            <a:cxnLst/>
            <a:rect l="l" t="t" r="r" b="b"/>
            <a:pathLst>
              <a:path w="15402" h="26802" extrusionOk="0">
                <a:moveTo>
                  <a:pt x="1" y="1"/>
                </a:moveTo>
                <a:lnTo>
                  <a:pt x="1" y="22476"/>
                </a:lnTo>
                <a:lnTo>
                  <a:pt x="7701" y="26801"/>
                </a:lnTo>
                <a:lnTo>
                  <a:pt x="15401" y="22476"/>
                </a:lnTo>
                <a:lnTo>
                  <a:pt x="15401" y="1"/>
                </a:lnTo>
                <a:close/>
              </a:path>
            </a:pathLst>
          </a:custGeom>
          <a:noFill/>
          <a:ln w="19050" cap="flat" cmpd="sng">
            <a:solidFill>
              <a:srgbClr val="051357"/>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9" name="Google Shape;129;p14"/>
          <p:cNvSpPr/>
          <p:nvPr/>
        </p:nvSpPr>
        <p:spPr>
          <a:xfrm>
            <a:off x="2499800" y="3161725"/>
            <a:ext cx="5598405" cy="18925"/>
          </a:xfrm>
          <a:custGeom>
            <a:avLst/>
            <a:gdLst/>
            <a:ahLst/>
            <a:cxnLst/>
            <a:rect l="l" t="t" r="r" b="b"/>
            <a:pathLst>
              <a:path w="57302" h="283" extrusionOk="0">
                <a:moveTo>
                  <a:pt x="1" y="1"/>
                </a:moveTo>
                <a:lnTo>
                  <a:pt x="1" y="283"/>
                </a:lnTo>
                <a:lnTo>
                  <a:pt x="57302" y="283"/>
                </a:lnTo>
                <a:lnTo>
                  <a:pt x="57302" y="1"/>
                </a:lnTo>
                <a:close/>
              </a:path>
            </a:pathLst>
          </a:custGeom>
          <a:solidFill>
            <a:srgbClr val="051357"/>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nvGrpSpPr>
          <p:cNvPr id="130" name="Google Shape;130;p14"/>
          <p:cNvGrpSpPr/>
          <p:nvPr/>
        </p:nvGrpSpPr>
        <p:grpSpPr>
          <a:xfrm>
            <a:off x="3108988" y="3126800"/>
            <a:ext cx="84900" cy="86838"/>
            <a:chOff x="2874175" y="3775050"/>
            <a:chExt cx="84900" cy="86838"/>
          </a:xfrm>
        </p:grpSpPr>
        <p:sp>
          <p:nvSpPr>
            <p:cNvPr id="131" name="Google Shape;131;p14"/>
            <p:cNvSpPr/>
            <p:nvPr/>
          </p:nvSpPr>
          <p:spPr>
            <a:xfrm>
              <a:off x="2874175" y="3775050"/>
              <a:ext cx="84900" cy="84900"/>
            </a:xfrm>
            <a:prstGeom prst="rect">
              <a:avLst/>
            </a:prstGeom>
            <a:solidFill>
              <a:srgbClr val="051357"/>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2" name="Google Shape;132;p14"/>
            <p:cNvSpPr/>
            <p:nvPr/>
          </p:nvSpPr>
          <p:spPr>
            <a:xfrm>
              <a:off x="2874175" y="3776988"/>
              <a:ext cx="84900" cy="84900"/>
            </a:xfrm>
            <a:prstGeom prst="rect">
              <a:avLst/>
            </a:prstGeom>
            <a:solidFill>
              <a:srgbClr val="051357"/>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33" name="Google Shape;133;p14"/>
          <p:cNvGrpSpPr/>
          <p:nvPr/>
        </p:nvGrpSpPr>
        <p:grpSpPr>
          <a:xfrm>
            <a:off x="5170598" y="3126800"/>
            <a:ext cx="84900" cy="86838"/>
            <a:chOff x="2874175" y="3775050"/>
            <a:chExt cx="84900" cy="86838"/>
          </a:xfrm>
        </p:grpSpPr>
        <p:sp>
          <p:nvSpPr>
            <p:cNvPr id="134" name="Google Shape;134;p14"/>
            <p:cNvSpPr/>
            <p:nvPr/>
          </p:nvSpPr>
          <p:spPr>
            <a:xfrm>
              <a:off x="2874175" y="3775050"/>
              <a:ext cx="84900" cy="84900"/>
            </a:xfrm>
            <a:prstGeom prst="rect">
              <a:avLst/>
            </a:prstGeom>
            <a:solidFill>
              <a:srgbClr val="051357"/>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5" name="Google Shape;135;p14"/>
            <p:cNvSpPr/>
            <p:nvPr/>
          </p:nvSpPr>
          <p:spPr>
            <a:xfrm>
              <a:off x="2874175" y="3776988"/>
              <a:ext cx="84900" cy="84900"/>
            </a:xfrm>
            <a:prstGeom prst="rect">
              <a:avLst/>
            </a:prstGeom>
            <a:solidFill>
              <a:srgbClr val="051357"/>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36" name="Google Shape;136;p14"/>
          <p:cNvGrpSpPr/>
          <p:nvPr/>
        </p:nvGrpSpPr>
        <p:grpSpPr>
          <a:xfrm>
            <a:off x="7401854" y="3126800"/>
            <a:ext cx="84900" cy="86838"/>
            <a:chOff x="2874175" y="3775050"/>
            <a:chExt cx="84900" cy="86838"/>
          </a:xfrm>
        </p:grpSpPr>
        <p:sp>
          <p:nvSpPr>
            <p:cNvPr id="137" name="Google Shape;137;p14"/>
            <p:cNvSpPr/>
            <p:nvPr/>
          </p:nvSpPr>
          <p:spPr>
            <a:xfrm>
              <a:off x="2874175" y="3775050"/>
              <a:ext cx="84900" cy="84900"/>
            </a:xfrm>
            <a:prstGeom prst="rect">
              <a:avLst/>
            </a:prstGeom>
            <a:solidFill>
              <a:srgbClr val="051357"/>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8" name="Google Shape;138;p14"/>
            <p:cNvSpPr/>
            <p:nvPr/>
          </p:nvSpPr>
          <p:spPr>
            <a:xfrm>
              <a:off x="2874175" y="3776988"/>
              <a:ext cx="84900" cy="84900"/>
            </a:xfrm>
            <a:prstGeom prst="rect">
              <a:avLst/>
            </a:prstGeom>
            <a:solidFill>
              <a:srgbClr val="051357"/>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142" name="Google Shape;142;p14"/>
          <p:cNvSpPr txBox="1">
            <a:spLocks noGrp="1"/>
          </p:cNvSpPr>
          <p:nvPr>
            <p:ph type="ctrTitle" idx="4294967295"/>
          </p:nvPr>
        </p:nvSpPr>
        <p:spPr>
          <a:xfrm>
            <a:off x="2852201" y="1643724"/>
            <a:ext cx="598500" cy="57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dirty="0">
                <a:solidFill>
                  <a:srgbClr val="FFFFFF"/>
                </a:solidFill>
              </a:rPr>
              <a:t>01</a:t>
            </a:r>
            <a:endParaRPr dirty="0">
              <a:solidFill>
                <a:srgbClr val="FFFFFF"/>
              </a:solidFill>
            </a:endParaRPr>
          </a:p>
        </p:txBody>
      </p:sp>
      <p:sp>
        <p:nvSpPr>
          <p:cNvPr id="143" name="Google Shape;143;p14"/>
          <p:cNvSpPr txBox="1">
            <a:spLocks noGrp="1"/>
          </p:cNvSpPr>
          <p:nvPr>
            <p:ph type="subTitle" idx="4294967295"/>
          </p:nvPr>
        </p:nvSpPr>
        <p:spPr>
          <a:xfrm>
            <a:off x="2727000" y="2226470"/>
            <a:ext cx="869700" cy="3810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Clr>
                <a:schemeClr val="dk1"/>
              </a:buClr>
              <a:buSzPts val="1100"/>
              <a:buFont typeface="Arial"/>
              <a:buNone/>
            </a:pPr>
            <a:r>
              <a:rPr lang="en-US" sz="1000" dirty="0">
                <a:solidFill>
                  <a:srgbClr val="FFFFFF"/>
                </a:solidFill>
              </a:rPr>
              <a:t>3D scanning and VR platform</a:t>
            </a:r>
          </a:p>
        </p:txBody>
      </p:sp>
      <p:sp>
        <p:nvSpPr>
          <p:cNvPr id="144" name="Google Shape;144;p14"/>
          <p:cNvSpPr txBox="1">
            <a:spLocks noGrp="1"/>
          </p:cNvSpPr>
          <p:nvPr>
            <p:ph type="ctrTitle" idx="4294967295"/>
          </p:nvPr>
        </p:nvSpPr>
        <p:spPr>
          <a:xfrm>
            <a:off x="4913799" y="1637417"/>
            <a:ext cx="598500" cy="57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dirty="0">
                <a:solidFill>
                  <a:srgbClr val="FFFFFF"/>
                </a:solidFill>
              </a:rPr>
              <a:t>02</a:t>
            </a:r>
            <a:endParaRPr dirty="0">
              <a:solidFill>
                <a:srgbClr val="FFFFFF"/>
              </a:solidFill>
            </a:endParaRPr>
          </a:p>
        </p:txBody>
      </p:sp>
      <p:sp>
        <p:nvSpPr>
          <p:cNvPr id="145" name="Google Shape;145;p14"/>
          <p:cNvSpPr txBox="1">
            <a:spLocks noGrp="1"/>
          </p:cNvSpPr>
          <p:nvPr>
            <p:ph type="subTitle" idx="4294967295"/>
          </p:nvPr>
        </p:nvSpPr>
        <p:spPr>
          <a:xfrm>
            <a:off x="4778197" y="2131881"/>
            <a:ext cx="920209" cy="3810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Clr>
                <a:schemeClr val="dk1"/>
              </a:buClr>
              <a:buSzPts val="1100"/>
              <a:buFont typeface="Arial"/>
              <a:buNone/>
            </a:pPr>
            <a:r>
              <a:rPr lang="en-US" sz="1000" dirty="0">
                <a:solidFill>
                  <a:srgbClr val="FFFFFF"/>
                </a:solidFill>
              </a:rPr>
              <a:t>Efficient and immersive home search experience</a:t>
            </a:r>
          </a:p>
          <a:p>
            <a:pPr marL="0" lvl="0" indent="0" algn="ctr" rtl="0">
              <a:lnSpc>
                <a:spcPct val="100000"/>
              </a:lnSpc>
              <a:spcBef>
                <a:spcPts val="0"/>
              </a:spcBef>
              <a:spcAft>
                <a:spcPts val="0"/>
              </a:spcAft>
              <a:buClr>
                <a:schemeClr val="dk1"/>
              </a:buClr>
              <a:buSzPts val="1100"/>
              <a:buFont typeface="Arial"/>
              <a:buNone/>
            </a:pPr>
            <a:endParaRPr lang="es" sz="1000" dirty="0">
              <a:solidFill>
                <a:srgbClr val="FFFFFF"/>
              </a:solidFill>
            </a:endParaRPr>
          </a:p>
          <a:p>
            <a:pPr marL="0" lvl="0" indent="0" algn="ctr" rtl="0">
              <a:spcBef>
                <a:spcPts val="1600"/>
              </a:spcBef>
              <a:spcAft>
                <a:spcPts val="1600"/>
              </a:spcAft>
              <a:buNone/>
            </a:pPr>
            <a:endParaRPr sz="1000" dirty="0">
              <a:solidFill>
                <a:srgbClr val="FFFFFF"/>
              </a:solidFill>
            </a:endParaRPr>
          </a:p>
        </p:txBody>
      </p:sp>
      <p:sp>
        <p:nvSpPr>
          <p:cNvPr id="146" name="Google Shape;146;p14"/>
          <p:cNvSpPr txBox="1">
            <a:spLocks noGrp="1"/>
          </p:cNvSpPr>
          <p:nvPr>
            <p:ph type="ctrTitle" idx="4294967295"/>
          </p:nvPr>
        </p:nvSpPr>
        <p:spPr>
          <a:xfrm>
            <a:off x="7145079" y="1631111"/>
            <a:ext cx="598500" cy="57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dirty="0">
                <a:solidFill>
                  <a:srgbClr val="FFFFFF"/>
                </a:solidFill>
              </a:rPr>
              <a:t>03</a:t>
            </a:r>
            <a:endParaRPr dirty="0">
              <a:solidFill>
                <a:srgbClr val="FFFFFF"/>
              </a:solidFill>
            </a:endParaRPr>
          </a:p>
        </p:txBody>
      </p:sp>
      <p:sp>
        <p:nvSpPr>
          <p:cNvPr id="147" name="Google Shape;147;p14"/>
          <p:cNvSpPr txBox="1">
            <a:spLocks noGrp="1"/>
          </p:cNvSpPr>
          <p:nvPr>
            <p:ph type="subTitle" idx="4294967295"/>
          </p:nvPr>
        </p:nvSpPr>
        <p:spPr>
          <a:xfrm>
            <a:off x="7009479" y="2100347"/>
            <a:ext cx="869700" cy="3810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Clr>
                <a:schemeClr val="dk1"/>
              </a:buClr>
              <a:buSzPts val="1100"/>
              <a:buFont typeface="Arial"/>
              <a:buNone/>
            </a:pPr>
            <a:r>
              <a:rPr lang="en-US" sz="1000" dirty="0">
                <a:solidFill>
                  <a:srgbClr val="FFFFFF"/>
                </a:solidFill>
              </a:rPr>
              <a:t>Enhanced visualization of custom home designs</a:t>
            </a:r>
          </a:p>
        </p:txBody>
      </p:sp>
      <p:cxnSp>
        <p:nvCxnSpPr>
          <p:cNvPr id="150" name="Google Shape;150;p14"/>
          <p:cNvCxnSpPr/>
          <p:nvPr/>
        </p:nvCxnSpPr>
        <p:spPr>
          <a:xfrm>
            <a:off x="3714583" y="1672892"/>
            <a:ext cx="0" cy="1084500"/>
          </a:xfrm>
          <a:prstGeom prst="straightConnector1">
            <a:avLst/>
          </a:prstGeom>
          <a:noFill/>
          <a:ln w="19050" cap="flat" cmpd="sng">
            <a:solidFill>
              <a:srgbClr val="051357"/>
            </a:solidFill>
            <a:prstDash val="solid"/>
            <a:round/>
            <a:headEnd type="none" w="med" len="med"/>
            <a:tailEnd type="none" w="med" len="med"/>
          </a:ln>
        </p:spPr>
      </p:cxnSp>
      <p:cxnSp>
        <p:nvCxnSpPr>
          <p:cNvPr id="151" name="Google Shape;151;p14"/>
          <p:cNvCxnSpPr/>
          <p:nvPr/>
        </p:nvCxnSpPr>
        <p:spPr>
          <a:xfrm>
            <a:off x="5785990" y="1672892"/>
            <a:ext cx="0" cy="1084500"/>
          </a:xfrm>
          <a:prstGeom prst="straightConnector1">
            <a:avLst/>
          </a:prstGeom>
          <a:noFill/>
          <a:ln w="19050" cap="flat" cmpd="sng">
            <a:solidFill>
              <a:srgbClr val="051357"/>
            </a:solidFill>
            <a:prstDash val="solid"/>
            <a:round/>
            <a:headEnd type="none" w="med" len="med"/>
            <a:tailEnd type="none" w="med" len="med"/>
          </a:ln>
        </p:spPr>
      </p:cxnSp>
      <p:cxnSp>
        <p:nvCxnSpPr>
          <p:cNvPr id="152" name="Google Shape;152;p14"/>
          <p:cNvCxnSpPr/>
          <p:nvPr/>
        </p:nvCxnSpPr>
        <p:spPr>
          <a:xfrm>
            <a:off x="8018399" y="1672892"/>
            <a:ext cx="0" cy="1084500"/>
          </a:xfrm>
          <a:prstGeom prst="straightConnector1">
            <a:avLst/>
          </a:prstGeom>
          <a:noFill/>
          <a:ln w="19050" cap="flat" cmpd="sng">
            <a:solidFill>
              <a:srgbClr val="051357"/>
            </a:solidFill>
            <a:prstDash val="solid"/>
            <a:round/>
            <a:headEnd type="none" w="med" len="med"/>
            <a:tailEnd type="none" w="med" len="med"/>
          </a:ln>
        </p:spPr>
      </p:cxnSp>
      <p:sp>
        <p:nvSpPr>
          <p:cNvPr id="4" name="Google Shape;123;p14">
            <a:extLst>
              <a:ext uri="{FF2B5EF4-FFF2-40B4-BE49-F238E27FC236}">
                <a16:creationId xmlns:a16="http://schemas.microsoft.com/office/drawing/2014/main" id="{7C14A315-6DB1-CB89-47E9-D8F978BAF06E}"/>
              </a:ext>
            </a:extLst>
          </p:cNvPr>
          <p:cNvSpPr txBox="1">
            <a:spLocks noGrp="1"/>
          </p:cNvSpPr>
          <p:nvPr>
            <p:ph type="ctrTitle"/>
          </p:nvPr>
        </p:nvSpPr>
        <p:spPr>
          <a:xfrm>
            <a:off x="4619686" y="432908"/>
            <a:ext cx="4389300" cy="560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US" sz="3200" dirty="0">
                <a:solidFill>
                  <a:srgbClr val="002060"/>
                </a:solidFill>
              </a:rPr>
              <a:t>THE SOLUTION</a:t>
            </a:r>
            <a:endParaRPr lang="ro-RO" sz="3200" dirty="0">
              <a:solidFill>
                <a:srgbClr val="002060"/>
              </a:solidFill>
            </a:endParaRPr>
          </a:p>
        </p:txBody>
      </p:sp>
    </p:spTree>
    <p:extLst>
      <p:ext uri="{BB962C8B-B14F-4D97-AF65-F5344CB8AC3E}">
        <p14:creationId xmlns:p14="http://schemas.microsoft.com/office/powerpoint/2010/main" val="6832698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14"/>
          <p:cNvSpPr/>
          <p:nvPr/>
        </p:nvSpPr>
        <p:spPr>
          <a:xfrm>
            <a:off x="2683783" y="1714713"/>
            <a:ext cx="943218" cy="1211785"/>
          </a:xfrm>
          <a:custGeom>
            <a:avLst/>
            <a:gdLst/>
            <a:ahLst/>
            <a:cxnLst/>
            <a:rect l="l" t="t" r="r" b="b"/>
            <a:pathLst>
              <a:path w="15402" h="26802" extrusionOk="0">
                <a:moveTo>
                  <a:pt x="1" y="1"/>
                </a:moveTo>
                <a:lnTo>
                  <a:pt x="1" y="22476"/>
                </a:lnTo>
                <a:lnTo>
                  <a:pt x="7701" y="26801"/>
                </a:lnTo>
                <a:lnTo>
                  <a:pt x="15401" y="22476"/>
                </a:lnTo>
                <a:lnTo>
                  <a:pt x="15401" y="1"/>
                </a:lnTo>
                <a:close/>
              </a:path>
            </a:pathLst>
          </a:custGeom>
          <a:solidFill>
            <a:srgbClr val="051357">
              <a:alpha val="52290"/>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5" name="Google Shape;125;p14"/>
          <p:cNvSpPr/>
          <p:nvPr/>
        </p:nvSpPr>
        <p:spPr>
          <a:xfrm>
            <a:off x="2636798" y="1672984"/>
            <a:ext cx="1029354" cy="1295274"/>
          </a:xfrm>
          <a:custGeom>
            <a:avLst/>
            <a:gdLst/>
            <a:ahLst/>
            <a:cxnLst/>
            <a:rect l="l" t="t" r="r" b="b"/>
            <a:pathLst>
              <a:path w="15402" h="26802" extrusionOk="0">
                <a:moveTo>
                  <a:pt x="1" y="1"/>
                </a:moveTo>
                <a:lnTo>
                  <a:pt x="1" y="22476"/>
                </a:lnTo>
                <a:lnTo>
                  <a:pt x="7701" y="26801"/>
                </a:lnTo>
                <a:lnTo>
                  <a:pt x="15401" y="22476"/>
                </a:lnTo>
                <a:lnTo>
                  <a:pt x="15401" y="1"/>
                </a:lnTo>
                <a:close/>
              </a:path>
            </a:pathLst>
          </a:custGeom>
          <a:noFill/>
          <a:ln w="19050" cap="flat" cmpd="sng">
            <a:solidFill>
              <a:srgbClr val="051357"/>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9" name="Google Shape;129;p14"/>
          <p:cNvSpPr/>
          <p:nvPr/>
        </p:nvSpPr>
        <p:spPr>
          <a:xfrm>
            <a:off x="2499800" y="3161725"/>
            <a:ext cx="5598405" cy="18925"/>
          </a:xfrm>
          <a:custGeom>
            <a:avLst/>
            <a:gdLst/>
            <a:ahLst/>
            <a:cxnLst/>
            <a:rect l="l" t="t" r="r" b="b"/>
            <a:pathLst>
              <a:path w="57302" h="283" extrusionOk="0">
                <a:moveTo>
                  <a:pt x="1" y="1"/>
                </a:moveTo>
                <a:lnTo>
                  <a:pt x="1" y="283"/>
                </a:lnTo>
                <a:lnTo>
                  <a:pt x="57302" y="283"/>
                </a:lnTo>
                <a:lnTo>
                  <a:pt x="57302" y="1"/>
                </a:lnTo>
                <a:close/>
              </a:path>
            </a:pathLst>
          </a:custGeom>
          <a:solidFill>
            <a:srgbClr val="051357"/>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nvGrpSpPr>
          <p:cNvPr id="130" name="Google Shape;130;p14"/>
          <p:cNvGrpSpPr/>
          <p:nvPr/>
        </p:nvGrpSpPr>
        <p:grpSpPr>
          <a:xfrm>
            <a:off x="3108988" y="3126800"/>
            <a:ext cx="84900" cy="86838"/>
            <a:chOff x="2874175" y="3775050"/>
            <a:chExt cx="84900" cy="86838"/>
          </a:xfrm>
        </p:grpSpPr>
        <p:sp>
          <p:nvSpPr>
            <p:cNvPr id="131" name="Google Shape;131;p14"/>
            <p:cNvSpPr/>
            <p:nvPr/>
          </p:nvSpPr>
          <p:spPr>
            <a:xfrm>
              <a:off x="2874175" y="3775050"/>
              <a:ext cx="84900" cy="84900"/>
            </a:xfrm>
            <a:prstGeom prst="rect">
              <a:avLst/>
            </a:prstGeom>
            <a:solidFill>
              <a:srgbClr val="051357"/>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2" name="Google Shape;132;p14"/>
            <p:cNvSpPr/>
            <p:nvPr/>
          </p:nvSpPr>
          <p:spPr>
            <a:xfrm>
              <a:off x="2874175" y="3776988"/>
              <a:ext cx="84900" cy="84900"/>
            </a:xfrm>
            <a:prstGeom prst="rect">
              <a:avLst/>
            </a:prstGeom>
            <a:solidFill>
              <a:srgbClr val="051357"/>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142" name="Google Shape;142;p14"/>
          <p:cNvSpPr txBox="1">
            <a:spLocks noGrp="1"/>
          </p:cNvSpPr>
          <p:nvPr>
            <p:ph type="ctrTitle" idx="4294967295"/>
          </p:nvPr>
        </p:nvSpPr>
        <p:spPr>
          <a:xfrm>
            <a:off x="2852201" y="1643724"/>
            <a:ext cx="598500" cy="57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dirty="0">
                <a:solidFill>
                  <a:srgbClr val="FFFFFF"/>
                </a:solidFill>
              </a:rPr>
              <a:t>01</a:t>
            </a:r>
            <a:endParaRPr dirty="0">
              <a:solidFill>
                <a:srgbClr val="FFFFFF"/>
              </a:solidFill>
            </a:endParaRPr>
          </a:p>
        </p:txBody>
      </p:sp>
      <p:sp>
        <p:nvSpPr>
          <p:cNvPr id="143" name="Google Shape;143;p14"/>
          <p:cNvSpPr txBox="1">
            <a:spLocks noGrp="1"/>
          </p:cNvSpPr>
          <p:nvPr>
            <p:ph type="subTitle" idx="4294967295"/>
          </p:nvPr>
        </p:nvSpPr>
        <p:spPr>
          <a:xfrm>
            <a:off x="2727000" y="2226470"/>
            <a:ext cx="869700" cy="3810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Clr>
                <a:schemeClr val="dk1"/>
              </a:buClr>
              <a:buSzPts val="1100"/>
              <a:buFont typeface="Arial"/>
              <a:buNone/>
            </a:pPr>
            <a:r>
              <a:rPr lang="en-US" sz="1000" dirty="0">
                <a:solidFill>
                  <a:srgbClr val="FFFFFF"/>
                </a:solidFill>
              </a:rPr>
              <a:t>3D scanning and VR platform</a:t>
            </a:r>
          </a:p>
        </p:txBody>
      </p:sp>
      <p:cxnSp>
        <p:nvCxnSpPr>
          <p:cNvPr id="150" name="Google Shape;150;p14"/>
          <p:cNvCxnSpPr/>
          <p:nvPr/>
        </p:nvCxnSpPr>
        <p:spPr>
          <a:xfrm>
            <a:off x="3714583" y="1672892"/>
            <a:ext cx="0" cy="1084500"/>
          </a:xfrm>
          <a:prstGeom prst="straightConnector1">
            <a:avLst/>
          </a:prstGeom>
          <a:noFill/>
          <a:ln w="19050" cap="flat" cmpd="sng">
            <a:solidFill>
              <a:srgbClr val="051357"/>
            </a:solidFill>
            <a:prstDash val="solid"/>
            <a:round/>
            <a:headEnd type="none" w="med" len="med"/>
            <a:tailEnd type="none" w="med" len="med"/>
          </a:ln>
        </p:spPr>
      </p:cxnSp>
      <p:sp>
        <p:nvSpPr>
          <p:cNvPr id="2" name="Google Shape;119;p14">
            <a:extLst>
              <a:ext uri="{FF2B5EF4-FFF2-40B4-BE49-F238E27FC236}">
                <a16:creationId xmlns:a16="http://schemas.microsoft.com/office/drawing/2014/main" id="{31068E50-49C1-59CF-4134-ED5B47715379}"/>
              </a:ext>
            </a:extLst>
          </p:cNvPr>
          <p:cNvSpPr txBox="1">
            <a:spLocks/>
          </p:cNvSpPr>
          <p:nvPr/>
        </p:nvSpPr>
        <p:spPr>
          <a:xfrm>
            <a:off x="2452720" y="3369204"/>
            <a:ext cx="2573327" cy="1089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051357"/>
              </a:buClr>
              <a:buSzPts val="1800"/>
              <a:buFont typeface="Abel"/>
              <a:buChar char="●"/>
              <a:defRPr sz="1800" b="0" i="0" u="none" strike="noStrike" cap="none">
                <a:solidFill>
                  <a:srgbClr val="051357"/>
                </a:solidFill>
                <a:latin typeface="Abel"/>
                <a:ea typeface="Abel"/>
                <a:cs typeface="Abel"/>
                <a:sym typeface="Abel"/>
              </a:defRPr>
            </a:lvl1pPr>
            <a:lvl2pPr marL="914400" marR="0" lvl="1" indent="-317500" algn="l" rtl="0">
              <a:lnSpc>
                <a:spcPct val="115000"/>
              </a:lnSpc>
              <a:spcBef>
                <a:spcPts val="1600"/>
              </a:spcBef>
              <a:spcAft>
                <a:spcPts val="0"/>
              </a:spcAft>
              <a:buClr>
                <a:srgbClr val="051357"/>
              </a:buClr>
              <a:buSzPts val="1400"/>
              <a:buFont typeface="Abel"/>
              <a:buChar char="○"/>
              <a:defRPr sz="1400" b="0" i="0" u="none" strike="noStrike" cap="none">
                <a:solidFill>
                  <a:srgbClr val="051357"/>
                </a:solidFill>
                <a:latin typeface="Abel"/>
                <a:ea typeface="Abel"/>
                <a:cs typeface="Abel"/>
                <a:sym typeface="Abel"/>
              </a:defRPr>
            </a:lvl2pPr>
            <a:lvl3pPr marL="1371600" marR="0" lvl="2" indent="-317500" algn="l" rtl="0">
              <a:lnSpc>
                <a:spcPct val="115000"/>
              </a:lnSpc>
              <a:spcBef>
                <a:spcPts val="1600"/>
              </a:spcBef>
              <a:spcAft>
                <a:spcPts val="0"/>
              </a:spcAft>
              <a:buClr>
                <a:srgbClr val="051357"/>
              </a:buClr>
              <a:buSzPts val="1400"/>
              <a:buFont typeface="Abel"/>
              <a:buChar char="■"/>
              <a:defRPr sz="1400" b="0" i="0" u="none" strike="noStrike" cap="none">
                <a:solidFill>
                  <a:srgbClr val="051357"/>
                </a:solidFill>
                <a:latin typeface="Abel"/>
                <a:ea typeface="Abel"/>
                <a:cs typeface="Abel"/>
                <a:sym typeface="Abel"/>
              </a:defRPr>
            </a:lvl3pPr>
            <a:lvl4pPr marL="1828800" marR="0" lvl="3" indent="-317500" algn="l" rtl="0">
              <a:lnSpc>
                <a:spcPct val="115000"/>
              </a:lnSpc>
              <a:spcBef>
                <a:spcPts val="1600"/>
              </a:spcBef>
              <a:spcAft>
                <a:spcPts val="0"/>
              </a:spcAft>
              <a:buClr>
                <a:srgbClr val="051357"/>
              </a:buClr>
              <a:buSzPts val="1400"/>
              <a:buFont typeface="Abel"/>
              <a:buChar char="●"/>
              <a:defRPr sz="1400" b="0" i="0" u="none" strike="noStrike" cap="none">
                <a:solidFill>
                  <a:srgbClr val="051357"/>
                </a:solidFill>
                <a:latin typeface="Abel"/>
                <a:ea typeface="Abel"/>
                <a:cs typeface="Abel"/>
                <a:sym typeface="Abel"/>
              </a:defRPr>
            </a:lvl4pPr>
            <a:lvl5pPr marL="2286000" marR="0" lvl="4" indent="-317500" algn="l" rtl="0">
              <a:lnSpc>
                <a:spcPct val="115000"/>
              </a:lnSpc>
              <a:spcBef>
                <a:spcPts val="1600"/>
              </a:spcBef>
              <a:spcAft>
                <a:spcPts val="0"/>
              </a:spcAft>
              <a:buClr>
                <a:srgbClr val="051357"/>
              </a:buClr>
              <a:buSzPts val="1400"/>
              <a:buFont typeface="Abel"/>
              <a:buChar char="○"/>
              <a:defRPr sz="1400" b="0" i="0" u="none" strike="noStrike" cap="none">
                <a:solidFill>
                  <a:srgbClr val="051357"/>
                </a:solidFill>
                <a:latin typeface="Abel"/>
                <a:ea typeface="Abel"/>
                <a:cs typeface="Abel"/>
                <a:sym typeface="Abel"/>
              </a:defRPr>
            </a:lvl5pPr>
            <a:lvl6pPr marL="2743200" marR="0" lvl="5" indent="-317500" algn="l" rtl="0">
              <a:lnSpc>
                <a:spcPct val="115000"/>
              </a:lnSpc>
              <a:spcBef>
                <a:spcPts val="1600"/>
              </a:spcBef>
              <a:spcAft>
                <a:spcPts val="0"/>
              </a:spcAft>
              <a:buClr>
                <a:srgbClr val="051357"/>
              </a:buClr>
              <a:buSzPts val="1400"/>
              <a:buFont typeface="Abel"/>
              <a:buChar char="■"/>
              <a:defRPr sz="1400" b="0" i="0" u="none" strike="noStrike" cap="none">
                <a:solidFill>
                  <a:srgbClr val="051357"/>
                </a:solidFill>
                <a:latin typeface="Abel"/>
                <a:ea typeface="Abel"/>
                <a:cs typeface="Abel"/>
                <a:sym typeface="Abel"/>
              </a:defRPr>
            </a:lvl6pPr>
            <a:lvl7pPr marL="3200400" marR="0" lvl="6" indent="-317500" algn="l" rtl="0">
              <a:lnSpc>
                <a:spcPct val="115000"/>
              </a:lnSpc>
              <a:spcBef>
                <a:spcPts val="1600"/>
              </a:spcBef>
              <a:spcAft>
                <a:spcPts val="0"/>
              </a:spcAft>
              <a:buClr>
                <a:srgbClr val="051357"/>
              </a:buClr>
              <a:buSzPts val="1400"/>
              <a:buFont typeface="Abel"/>
              <a:buChar char="●"/>
              <a:defRPr sz="1400" b="0" i="0" u="none" strike="noStrike" cap="none">
                <a:solidFill>
                  <a:srgbClr val="051357"/>
                </a:solidFill>
                <a:latin typeface="Abel"/>
                <a:ea typeface="Abel"/>
                <a:cs typeface="Abel"/>
                <a:sym typeface="Abel"/>
              </a:defRPr>
            </a:lvl7pPr>
            <a:lvl8pPr marL="3657600" marR="0" lvl="7" indent="-317500" algn="l" rtl="0">
              <a:lnSpc>
                <a:spcPct val="115000"/>
              </a:lnSpc>
              <a:spcBef>
                <a:spcPts val="1600"/>
              </a:spcBef>
              <a:spcAft>
                <a:spcPts val="0"/>
              </a:spcAft>
              <a:buClr>
                <a:srgbClr val="051357"/>
              </a:buClr>
              <a:buSzPts val="1400"/>
              <a:buFont typeface="Abel"/>
              <a:buChar char="○"/>
              <a:defRPr sz="1400" b="0" i="0" u="none" strike="noStrike" cap="none">
                <a:solidFill>
                  <a:srgbClr val="051357"/>
                </a:solidFill>
                <a:latin typeface="Abel"/>
                <a:ea typeface="Abel"/>
                <a:cs typeface="Abel"/>
                <a:sym typeface="Abel"/>
              </a:defRPr>
            </a:lvl8pPr>
            <a:lvl9pPr marL="4114800" marR="0" lvl="8" indent="-317500" algn="l" rtl="0">
              <a:lnSpc>
                <a:spcPct val="115000"/>
              </a:lnSpc>
              <a:spcBef>
                <a:spcPts val="1600"/>
              </a:spcBef>
              <a:spcAft>
                <a:spcPts val="1600"/>
              </a:spcAft>
              <a:buClr>
                <a:srgbClr val="051357"/>
              </a:buClr>
              <a:buSzPts val="1400"/>
              <a:buFont typeface="Abel"/>
              <a:buChar char="■"/>
              <a:defRPr sz="1400" b="0" i="0" u="none" strike="noStrike" cap="none">
                <a:solidFill>
                  <a:srgbClr val="051357"/>
                </a:solidFill>
                <a:latin typeface="Abel"/>
                <a:ea typeface="Abel"/>
                <a:cs typeface="Abel"/>
                <a:sym typeface="Abel"/>
              </a:defRPr>
            </a:lvl9pPr>
          </a:lstStyle>
          <a:p>
            <a:pPr marL="171450" marR="0" lvl="0" indent="-171450" algn="just" defTabSz="914400" rtl="0" eaLnBrk="1" fontAlgn="auto" latinLnBrk="0" hangingPunct="1">
              <a:lnSpc>
                <a:spcPct val="100000"/>
              </a:lnSpc>
              <a:spcBef>
                <a:spcPts val="0"/>
              </a:spcBef>
              <a:spcAft>
                <a:spcPts val="0"/>
              </a:spcAft>
              <a:buClr>
                <a:srgbClr val="000000"/>
              </a:buClr>
              <a:buSzPts val="1100"/>
              <a:buFont typeface="Abel"/>
              <a:buChar char="●"/>
              <a:tabLst/>
              <a:defRPr/>
            </a:pPr>
            <a:r>
              <a:rPr kumimoji="0" lang="en-US" sz="1000" b="0" i="0" u="none" strike="noStrike" kern="0" cap="none" spc="0" normalizeH="0" baseline="0" noProof="0" dirty="0">
                <a:ln>
                  <a:noFill/>
                </a:ln>
                <a:solidFill>
                  <a:srgbClr val="051357"/>
                </a:solidFill>
                <a:effectLst/>
                <a:uLnTx/>
                <a:uFillTx/>
                <a:latin typeface="Abel"/>
                <a:sym typeface="Abel"/>
              </a:rPr>
              <a:t>Software that seamlessly integrates 3D scanning and VR technologies</a:t>
            </a:r>
          </a:p>
        </p:txBody>
      </p:sp>
      <p:pic>
        <p:nvPicPr>
          <p:cNvPr id="7170" name="Picture 2" descr="Best free 3D scanning apps for smartphones in 2023 (iOS/Android)">
            <a:extLst>
              <a:ext uri="{FF2B5EF4-FFF2-40B4-BE49-F238E27FC236}">
                <a16:creationId xmlns:a16="http://schemas.microsoft.com/office/drawing/2014/main" id="{DE8B38C6-C302-17A3-1FE7-D6250C5F6D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79366" y="944450"/>
            <a:ext cx="3620487" cy="212054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486A51FD-AFBD-C3DB-E35B-868B9D67EECC}"/>
              </a:ext>
            </a:extLst>
          </p:cNvPr>
          <p:cNvPicPr>
            <a:picLocks noChangeAspect="1"/>
          </p:cNvPicPr>
          <p:nvPr/>
        </p:nvPicPr>
        <p:blipFill>
          <a:blip r:embed="rId4"/>
          <a:stretch>
            <a:fillRect/>
          </a:stretch>
        </p:blipFill>
        <p:spPr>
          <a:xfrm>
            <a:off x="5079366" y="3245842"/>
            <a:ext cx="3620487" cy="1745826"/>
          </a:xfrm>
          <a:prstGeom prst="rect">
            <a:avLst/>
          </a:prstGeom>
        </p:spPr>
      </p:pic>
      <p:sp>
        <p:nvSpPr>
          <p:cNvPr id="6" name="Google Shape;123;p14">
            <a:extLst>
              <a:ext uri="{FF2B5EF4-FFF2-40B4-BE49-F238E27FC236}">
                <a16:creationId xmlns:a16="http://schemas.microsoft.com/office/drawing/2014/main" id="{C53A5FE4-7FC5-B5F8-E7EC-61E88809974B}"/>
              </a:ext>
            </a:extLst>
          </p:cNvPr>
          <p:cNvSpPr txBox="1">
            <a:spLocks noGrp="1"/>
          </p:cNvSpPr>
          <p:nvPr>
            <p:ph type="ctrTitle"/>
          </p:nvPr>
        </p:nvSpPr>
        <p:spPr>
          <a:xfrm>
            <a:off x="4619686" y="432908"/>
            <a:ext cx="4389300" cy="560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US" sz="3200" dirty="0">
                <a:solidFill>
                  <a:srgbClr val="002060"/>
                </a:solidFill>
              </a:rPr>
              <a:t>THE SOLUTION</a:t>
            </a:r>
            <a:endParaRPr lang="ro-RO" sz="3200" dirty="0">
              <a:solidFill>
                <a:srgbClr val="002060"/>
              </a:solidFill>
            </a:endParaRPr>
          </a:p>
        </p:txBody>
      </p:sp>
    </p:spTree>
    <p:extLst>
      <p:ext uri="{BB962C8B-B14F-4D97-AF65-F5344CB8AC3E}">
        <p14:creationId xmlns:p14="http://schemas.microsoft.com/office/powerpoint/2010/main" val="26273238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6" name="Google Shape;116;p14"/>
          <p:cNvSpPr/>
          <p:nvPr/>
        </p:nvSpPr>
        <p:spPr>
          <a:xfrm>
            <a:off x="4743631" y="1714713"/>
            <a:ext cx="943218" cy="1211785"/>
          </a:xfrm>
          <a:custGeom>
            <a:avLst/>
            <a:gdLst/>
            <a:ahLst/>
            <a:cxnLst/>
            <a:rect l="l" t="t" r="r" b="b"/>
            <a:pathLst>
              <a:path w="15402" h="26802" extrusionOk="0">
                <a:moveTo>
                  <a:pt x="1" y="1"/>
                </a:moveTo>
                <a:lnTo>
                  <a:pt x="1" y="22476"/>
                </a:lnTo>
                <a:lnTo>
                  <a:pt x="7701" y="26801"/>
                </a:lnTo>
                <a:lnTo>
                  <a:pt x="15401" y="22476"/>
                </a:lnTo>
                <a:lnTo>
                  <a:pt x="15401" y="1"/>
                </a:lnTo>
                <a:close/>
              </a:path>
            </a:pathLst>
          </a:custGeom>
          <a:solidFill>
            <a:srgbClr val="051357">
              <a:alpha val="52290"/>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6" name="Google Shape;126;p14"/>
          <p:cNvSpPr/>
          <p:nvPr/>
        </p:nvSpPr>
        <p:spPr>
          <a:xfrm>
            <a:off x="4698408" y="1672984"/>
            <a:ext cx="1029354" cy="1295274"/>
          </a:xfrm>
          <a:custGeom>
            <a:avLst/>
            <a:gdLst/>
            <a:ahLst/>
            <a:cxnLst/>
            <a:rect l="l" t="t" r="r" b="b"/>
            <a:pathLst>
              <a:path w="15402" h="26802" extrusionOk="0">
                <a:moveTo>
                  <a:pt x="1" y="1"/>
                </a:moveTo>
                <a:lnTo>
                  <a:pt x="1" y="22476"/>
                </a:lnTo>
                <a:lnTo>
                  <a:pt x="7701" y="26801"/>
                </a:lnTo>
                <a:lnTo>
                  <a:pt x="15401" y="22476"/>
                </a:lnTo>
                <a:lnTo>
                  <a:pt x="15401" y="1"/>
                </a:lnTo>
                <a:close/>
              </a:path>
            </a:pathLst>
          </a:custGeom>
          <a:noFill/>
          <a:ln w="19050" cap="flat" cmpd="sng">
            <a:solidFill>
              <a:srgbClr val="051357"/>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9" name="Google Shape;129;p14"/>
          <p:cNvSpPr/>
          <p:nvPr/>
        </p:nvSpPr>
        <p:spPr>
          <a:xfrm>
            <a:off x="2499800" y="3161725"/>
            <a:ext cx="5598405" cy="18925"/>
          </a:xfrm>
          <a:custGeom>
            <a:avLst/>
            <a:gdLst/>
            <a:ahLst/>
            <a:cxnLst/>
            <a:rect l="l" t="t" r="r" b="b"/>
            <a:pathLst>
              <a:path w="57302" h="283" extrusionOk="0">
                <a:moveTo>
                  <a:pt x="1" y="1"/>
                </a:moveTo>
                <a:lnTo>
                  <a:pt x="1" y="283"/>
                </a:lnTo>
                <a:lnTo>
                  <a:pt x="57302" y="283"/>
                </a:lnTo>
                <a:lnTo>
                  <a:pt x="57302" y="1"/>
                </a:lnTo>
                <a:close/>
              </a:path>
            </a:pathLst>
          </a:custGeom>
          <a:solidFill>
            <a:srgbClr val="051357"/>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nvGrpSpPr>
          <p:cNvPr id="133" name="Google Shape;133;p14"/>
          <p:cNvGrpSpPr/>
          <p:nvPr/>
        </p:nvGrpSpPr>
        <p:grpSpPr>
          <a:xfrm>
            <a:off x="5170598" y="3126800"/>
            <a:ext cx="84900" cy="86838"/>
            <a:chOff x="2874175" y="3775050"/>
            <a:chExt cx="84900" cy="86838"/>
          </a:xfrm>
        </p:grpSpPr>
        <p:sp>
          <p:nvSpPr>
            <p:cNvPr id="134" name="Google Shape;134;p14"/>
            <p:cNvSpPr/>
            <p:nvPr/>
          </p:nvSpPr>
          <p:spPr>
            <a:xfrm>
              <a:off x="2874175" y="3775050"/>
              <a:ext cx="84900" cy="84900"/>
            </a:xfrm>
            <a:prstGeom prst="rect">
              <a:avLst/>
            </a:prstGeom>
            <a:solidFill>
              <a:srgbClr val="051357"/>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5" name="Google Shape;135;p14"/>
            <p:cNvSpPr/>
            <p:nvPr/>
          </p:nvSpPr>
          <p:spPr>
            <a:xfrm>
              <a:off x="2874175" y="3776988"/>
              <a:ext cx="84900" cy="84900"/>
            </a:xfrm>
            <a:prstGeom prst="rect">
              <a:avLst/>
            </a:prstGeom>
            <a:solidFill>
              <a:srgbClr val="051357"/>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144" name="Google Shape;144;p14"/>
          <p:cNvSpPr txBox="1">
            <a:spLocks noGrp="1"/>
          </p:cNvSpPr>
          <p:nvPr>
            <p:ph type="ctrTitle" idx="4294967295"/>
          </p:nvPr>
        </p:nvSpPr>
        <p:spPr>
          <a:xfrm>
            <a:off x="4913799" y="1637417"/>
            <a:ext cx="598500" cy="57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dirty="0">
                <a:solidFill>
                  <a:srgbClr val="FFFFFF"/>
                </a:solidFill>
              </a:rPr>
              <a:t>02</a:t>
            </a:r>
            <a:endParaRPr dirty="0">
              <a:solidFill>
                <a:srgbClr val="FFFFFF"/>
              </a:solidFill>
            </a:endParaRPr>
          </a:p>
        </p:txBody>
      </p:sp>
      <p:sp>
        <p:nvSpPr>
          <p:cNvPr id="145" name="Google Shape;145;p14"/>
          <p:cNvSpPr txBox="1">
            <a:spLocks noGrp="1"/>
          </p:cNvSpPr>
          <p:nvPr>
            <p:ph type="subTitle" idx="4294967295"/>
          </p:nvPr>
        </p:nvSpPr>
        <p:spPr>
          <a:xfrm>
            <a:off x="4778197" y="2131881"/>
            <a:ext cx="920209" cy="3810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Clr>
                <a:schemeClr val="dk1"/>
              </a:buClr>
              <a:buSzPts val="1100"/>
              <a:buFont typeface="Arial"/>
              <a:buNone/>
            </a:pPr>
            <a:r>
              <a:rPr lang="en-US" sz="1000" dirty="0">
                <a:solidFill>
                  <a:srgbClr val="FFFFFF"/>
                </a:solidFill>
              </a:rPr>
              <a:t>Efficient and immersive home search experience</a:t>
            </a:r>
          </a:p>
          <a:p>
            <a:pPr marL="0" lvl="0" indent="0" algn="ctr" rtl="0">
              <a:lnSpc>
                <a:spcPct val="100000"/>
              </a:lnSpc>
              <a:spcBef>
                <a:spcPts val="0"/>
              </a:spcBef>
              <a:spcAft>
                <a:spcPts val="0"/>
              </a:spcAft>
              <a:buClr>
                <a:schemeClr val="dk1"/>
              </a:buClr>
              <a:buSzPts val="1100"/>
              <a:buFont typeface="Arial"/>
              <a:buNone/>
            </a:pPr>
            <a:endParaRPr lang="es" sz="1000" dirty="0">
              <a:solidFill>
                <a:srgbClr val="FFFFFF"/>
              </a:solidFill>
            </a:endParaRPr>
          </a:p>
          <a:p>
            <a:pPr marL="0" lvl="0" indent="0" algn="ctr" rtl="0">
              <a:spcBef>
                <a:spcPts val="1600"/>
              </a:spcBef>
              <a:spcAft>
                <a:spcPts val="1600"/>
              </a:spcAft>
              <a:buNone/>
            </a:pPr>
            <a:endParaRPr sz="1000" dirty="0">
              <a:solidFill>
                <a:srgbClr val="FFFFFF"/>
              </a:solidFill>
            </a:endParaRPr>
          </a:p>
        </p:txBody>
      </p:sp>
      <p:cxnSp>
        <p:nvCxnSpPr>
          <p:cNvPr id="151" name="Google Shape;151;p14"/>
          <p:cNvCxnSpPr/>
          <p:nvPr/>
        </p:nvCxnSpPr>
        <p:spPr>
          <a:xfrm>
            <a:off x="5785990" y="1672892"/>
            <a:ext cx="0" cy="1084500"/>
          </a:xfrm>
          <a:prstGeom prst="straightConnector1">
            <a:avLst/>
          </a:prstGeom>
          <a:noFill/>
          <a:ln w="19050" cap="flat" cmpd="sng">
            <a:solidFill>
              <a:srgbClr val="051357"/>
            </a:solidFill>
            <a:prstDash val="solid"/>
            <a:round/>
            <a:headEnd type="none" w="med" len="med"/>
            <a:tailEnd type="none" w="med" len="med"/>
          </a:ln>
        </p:spPr>
      </p:cxnSp>
      <p:pic>
        <p:nvPicPr>
          <p:cNvPr id="9218" name="Picture 2" descr="How the Metaverse Can Enhance the Real Estate Industry | Entrepreneur">
            <a:extLst>
              <a:ext uri="{FF2B5EF4-FFF2-40B4-BE49-F238E27FC236}">
                <a16:creationId xmlns:a16="http://schemas.microsoft.com/office/drawing/2014/main" id="{2A12FA4A-7B67-434B-457C-5F28939C96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70110" y="3211700"/>
            <a:ext cx="2789211" cy="1859092"/>
          </a:xfrm>
          <a:prstGeom prst="rect">
            <a:avLst/>
          </a:prstGeom>
          <a:noFill/>
          <a:extLst>
            <a:ext uri="{909E8E84-426E-40DD-AFC4-6F175D3DCCD1}">
              <a14:hiddenFill xmlns:a14="http://schemas.microsoft.com/office/drawing/2010/main">
                <a:solidFill>
                  <a:srgbClr val="FFFFFF"/>
                </a:solidFill>
              </a14:hiddenFill>
            </a:ext>
          </a:extLst>
        </p:spPr>
      </p:pic>
      <p:sp>
        <p:nvSpPr>
          <p:cNvPr id="3" name="Google Shape;120;p14">
            <a:extLst>
              <a:ext uri="{FF2B5EF4-FFF2-40B4-BE49-F238E27FC236}">
                <a16:creationId xmlns:a16="http://schemas.microsoft.com/office/drawing/2014/main" id="{FFDA2B3C-4001-A3B5-DF65-126D26B62132}"/>
              </a:ext>
            </a:extLst>
          </p:cNvPr>
          <p:cNvSpPr txBox="1">
            <a:spLocks/>
          </p:cNvSpPr>
          <p:nvPr/>
        </p:nvSpPr>
        <p:spPr>
          <a:xfrm>
            <a:off x="4447329" y="3369204"/>
            <a:ext cx="1531438" cy="156390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051357"/>
              </a:buClr>
              <a:buSzPts val="1800"/>
              <a:buFont typeface="Abel"/>
              <a:buChar char="●"/>
              <a:defRPr sz="1800" b="0" i="0" u="none" strike="noStrike" cap="none">
                <a:solidFill>
                  <a:srgbClr val="051357"/>
                </a:solidFill>
                <a:latin typeface="Abel"/>
                <a:ea typeface="Abel"/>
                <a:cs typeface="Abel"/>
                <a:sym typeface="Abel"/>
              </a:defRPr>
            </a:lvl1pPr>
            <a:lvl2pPr marL="914400" marR="0" lvl="1" indent="-317500" algn="l" rtl="0">
              <a:lnSpc>
                <a:spcPct val="115000"/>
              </a:lnSpc>
              <a:spcBef>
                <a:spcPts val="1600"/>
              </a:spcBef>
              <a:spcAft>
                <a:spcPts val="0"/>
              </a:spcAft>
              <a:buClr>
                <a:srgbClr val="051357"/>
              </a:buClr>
              <a:buSzPts val="1400"/>
              <a:buFont typeface="Abel"/>
              <a:buChar char="○"/>
              <a:defRPr sz="1400" b="0" i="0" u="none" strike="noStrike" cap="none">
                <a:solidFill>
                  <a:srgbClr val="051357"/>
                </a:solidFill>
                <a:latin typeface="Abel"/>
                <a:ea typeface="Abel"/>
                <a:cs typeface="Abel"/>
                <a:sym typeface="Abel"/>
              </a:defRPr>
            </a:lvl2pPr>
            <a:lvl3pPr marL="1371600" marR="0" lvl="2" indent="-317500" algn="l" rtl="0">
              <a:lnSpc>
                <a:spcPct val="115000"/>
              </a:lnSpc>
              <a:spcBef>
                <a:spcPts val="1600"/>
              </a:spcBef>
              <a:spcAft>
                <a:spcPts val="0"/>
              </a:spcAft>
              <a:buClr>
                <a:srgbClr val="051357"/>
              </a:buClr>
              <a:buSzPts val="1400"/>
              <a:buFont typeface="Abel"/>
              <a:buChar char="■"/>
              <a:defRPr sz="1400" b="0" i="0" u="none" strike="noStrike" cap="none">
                <a:solidFill>
                  <a:srgbClr val="051357"/>
                </a:solidFill>
                <a:latin typeface="Abel"/>
                <a:ea typeface="Abel"/>
                <a:cs typeface="Abel"/>
                <a:sym typeface="Abel"/>
              </a:defRPr>
            </a:lvl3pPr>
            <a:lvl4pPr marL="1828800" marR="0" lvl="3" indent="-317500" algn="l" rtl="0">
              <a:lnSpc>
                <a:spcPct val="115000"/>
              </a:lnSpc>
              <a:spcBef>
                <a:spcPts val="1600"/>
              </a:spcBef>
              <a:spcAft>
                <a:spcPts val="0"/>
              </a:spcAft>
              <a:buClr>
                <a:srgbClr val="051357"/>
              </a:buClr>
              <a:buSzPts val="1400"/>
              <a:buFont typeface="Abel"/>
              <a:buChar char="●"/>
              <a:defRPr sz="1400" b="0" i="0" u="none" strike="noStrike" cap="none">
                <a:solidFill>
                  <a:srgbClr val="051357"/>
                </a:solidFill>
                <a:latin typeface="Abel"/>
                <a:ea typeface="Abel"/>
                <a:cs typeface="Abel"/>
                <a:sym typeface="Abel"/>
              </a:defRPr>
            </a:lvl4pPr>
            <a:lvl5pPr marL="2286000" marR="0" lvl="4" indent="-317500" algn="l" rtl="0">
              <a:lnSpc>
                <a:spcPct val="115000"/>
              </a:lnSpc>
              <a:spcBef>
                <a:spcPts val="1600"/>
              </a:spcBef>
              <a:spcAft>
                <a:spcPts val="0"/>
              </a:spcAft>
              <a:buClr>
                <a:srgbClr val="051357"/>
              </a:buClr>
              <a:buSzPts val="1400"/>
              <a:buFont typeface="Abel"/>
              <a:buChar char="○"/>
              <a:defRPr sz="1400" b="0" i="0" u="none" strike="noStrike" cap="none">
                <a:solidFill>
                  <a:srgbClr val="051357"/>
                </a:solidFill>
                <a:latin typeface="Abel"/>
                <a:ea typeface="Abel"/>
                <a:cs typeface="Abel"/>
                <a:sym typeface="Abel"/>
              </a:defRPr>
            </a:lvl5pPr>
            <a:lvl6pPr marL="2743200" marR="0" lvl="5" indent="-317500" algn="l" rtl="0">
              <a:lnSpc>
                <a:spcPct val="115000"/>
              </a:lnSpc>
              <a:spcBef>
                <a:spcPts val="1600"/>
              </a:spcBef>
              <a:spcAft>
                <a:spcPts val="0"/>
              </a:spcAft>
              <a:buClr>
                <a:srgbClr val="051357"/>
              </a:buClr>
              <a:buSzPts val="1400"/>
              <a:buFont typeface="Abel"/>
              <a:buChar char="■"/>
              <a:defRPr sz="1400" b="0" i="0" u="none" strike="noStrike" cap="none">
                <a:solidFill>
                  <a:srgbClr val="051357"/>
                </a:solidFill>
                <a:latin typeface="Abel"/>
                <a:ea typeface="Abel"/>
                <a:cs typeface="Abel"/>
                <a:sym typeface="Abel"/>
              </a:defRPr>
            </a:lvl6pPr>
            <a:lvl7pPr marL="3200400" marR="0" lvl="6" indent="-317500" algn="l" rtl="0">
              <a:lnSpc>
                <a:spcPct val="115000"/>
              </a:lnSpc>
              <a:spcBef>
                <a:spcPts val="1600"/>
              </a:spcBef>
              <a:spcAft>
                <a:spcPts val="0"/>
              </a:spcAft>
              <a:buClr>
                <a:srgbClr val="051357"/>
              </a:buClr>
              <a:buSzPts val="1400"/>
              <a:buFont typeface="Abel"/>
              <a:buChar char="●"/>
              <a:defRPr sz="1400" b="0" i="0" u="none" strike="noStrike" cap="none">
                <a:solidFill>
                  <a:srgbClr val="051357"/>
                </a:solidFill>
                <a:latin typeface="Abel"/>
                <a:ea typeface="Abel"/>
                <a:cs typeface="Abel"/>
                <a:sym typeface="Abel"/>
              </a:defRPr>
            </a:lvl7pPr>
            <a:lvl8pPr marL="3657600" marR="0" lvl="7" indent="-317500" algn="l" rtl="0">
              <a:lnSpc>
                <a:spcPct val="115000"/>
              </a:lnSpc>
              <a:spcBef>
                <a:spcPts val="1600"/>
              </a:spcBef>
              <a:spcAft>
                <a:spcPts val="0"/>
              </a:spcAft>
              <a:buClr>
                <a:srgbClr val="051357"/>
              </a:buClr>
              <a:buSzPts val="1400"/>
              <a:buFont typeface="Abel"/>
              <a:buChar char="○"/>
              <a:defRPr sz="1400" b="0" i="0" u="none" strike="noStrike" cap="none">
                <a:solidFill>
                  <a:srgbClr val="051357"/>
                </a:solidFill>
                <a:latin typeface="Abel"/>
                <a:ea typeface="Abel"/>
                <a:cs typeface="Abel"/>
                <a:sym typeface="Abel"/>
              </a:defRPr>
            </a:lvl8pPr>
            <a:lvl9pPr marL="4114800" marR="0" lvl="8" indent="-317500" algn="l" rtl="0">
              <a:lnSpc>
                <a:spcPct val="115000"/>
              </a:lnSpc>
              <a:spcBef>
                <a:spcPts val="1600"/>
              </a:spcBef>
              <a:spcAft>
                <a:spcPts val="1600"/>
              </a:spcAft>
              <a:buClr>
                <a:srgbClr val="051357"/>
              </a:buClr>
              <a:buSzPts val="1400"/>
              <a:buFont typeface="Abel"/>
              <a:buChar char="■"/>
              <a:defRPr sz="1400" b="0" i="0" u="none" strike="noStrike" cap="none">
                <a:solidFill>
                  <a:srgbClr val="051357"/>
                </a:solidFill>
                <a:latin typeface="Abel"/>
                <a:ea typeface="Abel"/>
                <a:cs typeface="Abel"/>
                <a:sym typeface="Abel"/>
              </a:defRPr>
            </a:lvl9pPr>
          </a:lstStyle>
          <a:p>
            <a:pPr marL="171450" marR="0" lvl="0" indent="-171450" algn="just" defTabSz="914400" rtl="0" eaLnBrk="1" fontAlgn="auto" latinLnBrk="0" hangingPunct="1">
              <a:lnSpc>
                <a:spcPct val="100000"/>
              </a:lnSpc>
              <a:spcBef>
                <a:spcPts val="0"/>
              </a:spcBef>
              <a:spcAft>
                <a:spcPts val="0"/>
              </a:spcAft>
              <a:buClr>
                <a:srgbClr val="051357"/>
              </a:buClr>
              <a:buSzPts val="1800"/>
              <a:buFont typeface="Abel"/>
              <a:buChar char="●"/>
              <a:tabLst/>
              <a:defRPr/>
            </a:pPr>
            <a:r>
              <a:rPr kumimoji="0" lang="en-US" sz="1000" b="0" i="0" u="none" strike="noStrike" kern="0" cap="none" spc="0" normalizeH="0" baseline="0" noProof="0" dirty="0">
                <a:ln>
                  <a:noFill/>
                </a:ln>
                <a:solidFill>
                  <a:srgbClr val="051357"/>
                </a:solidFill>
                <a:effectLst/>
                <a:uLnTx/>
                <a:uFillTx/>
                <a:latin typeface="Abel"/>
                <a:sym typeface="Abel"/>
              </a:rPr>
              <a:t>Reduced time spent on property visits </a:t>
            </a:r>
          </a:p>
          <a:p>
            <a:pPr marL="171450" marR="0" lvl="0" indent="-171450" algn="just" defTabSz="914400" rtl="0" eaLnBrk="1" fontAlgn="auto" latinLnBrk="0" hangingPunct="1">
              <a:lnSpc>
                <a:spcPct val="100000"/>
              </a:lnSpc>
              <a:spcBef>
                <a:spcPts val="0"/>
              </a:spcBef>
              <a:spcAft>
                <a:spcPts val="0"/>
              </a:spcAft>
              <a:buClr>
                <a:srgbClr val="051357"/>
              </a:buClr>
              <a:buSzPts val="1800"/>
              <a:buFont typeface="Abel"/>
              <a:buChar char="●"/>
              <a:tabLst/>
              <a:defRPr/>
            </a:pPr>
            <a:endParaRPr kumimoji="0" lang="en-US" sz="1000" b="0" i="0" u="none" strike="noStrike" kern="0" cap="none" spc="0" normalizeH="0" baseline="0" noProof="0" dirty="0">
              <a:ln>
                <a:noFill/>
              </a:ln>
              <a:solidFill>
                <a:srgbClr val="051357"/>
              </a:solidFill>
              <a:effectLst/>
              <a:uLnTx/>
              <a:uFillTx/>
              <a:latin typeface="Abel"/>
              <a:sym typeface="Abel"/>
            </a:endParaRPr>
          </a:p>
          <a:p>
            <a:pPr marL="171450" marR="0" lvl="0" indent="-171450" algn="just" defTabSz="914400" rtl="0" eaLnBrk="1" fontAlgn="auto" latinLnBrk="0" hangingPunct="1">
              <a:lnSpc>
                <a:spcPct val="100000"/>
              </a:lnSpc>
              <a:spcBef>
                <a:spcPts val="0"/>
              </a:spcBef>
              <a:spcAft>
                <a:spcPts val="0"/>
              </a:spcAft>
              <a:buClr>
                <a:srgbClr val="051357"/>
              </a:buClr>
              <a:buSzPts val="1800"/>
              <a:buFont typeface="Abel"/>
              <a:buChar char="●"/>
              <a:tabLst/>
              <a:defRPr/>
            </a:pPr>
            <a:r>
              <a:rPr kumimoji="0" lang="en-US" sz="1000" b="0" i="0" u="none" strike="noStrike" kern="0" cap="none" spc="0" normalizeH="0" baseline="0" noProof="0" dirty="0">
                <a:ln>
                  <a:noFill/>
                </a:ln>
                <a:solidFill>
                  <a:srgbClr val="051357"/>
                </a:solidFill>
                <a:effectLst/>
                <a:uLnTx/>
                <a:uFillTx/>
                <a:latin typeface="Abel"/>
                <a:sym typeface="Abel"/>
              </a:rPr>
              <a:t>More engaging remote viewings</a:t>
            </a:r>
          </a:p>
        </p:txBody>
      </p:sp>
      <p:pic>
        <p:nvPicPr>
          <p:cNvPr id="9220" name="Picture 4" descr="Virtual Reality for Real Estate — The Essentials | Program-Ace">
            <a:extLst>
              <a:ext uri="{FF2B5EF4-FFF2-40B4-BE49-F238E27FC236}">
                <a16:creationId xmlns:a16="http://schemas.microsoft.com/office/drawing/2014/main" id="{6E77E961-5B79-86CD-0286-C5A527AB4B3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6028" y="992093"/>
            <a:ext cx="3114080" cy="1868448"/>
          </a:xfrm>
          <a:prstGeom prst="rect">
            <a:avLst/>
          </a:prstGeom>
          <a:noFill/>
          <a:extLst>
            <a:ext uri="{909E8E84-426E-40DD-AFC4-6F175D3DCCD1}">
              <a14:hiddenFill xmlns:a14="http://schemas.microsoft.com/office/drawing/2010/main">
                <a:solidFill>
                  <a:srgbClr val="FFFFFF"/>
                </a:solidFill>
              </a14:hiddenFill>
            </a:ext>
          </a:extLst>
        </p:spPr>
      </p:pic>
      <p:sp>
        <p:nvSpPr>
          <p:cNvPr id="5" name="Google Shape;123;p14">
            <a:extLst>
              <a:ext uri="{FF2B5EF4-FFF2-40B4-BE49-F238E27FC236}">
                <a16:creationId xmlns:a16="http://schemas.microsoft.com/office/drawing/2014/main" id="{49C51523-F29D-57B5-ACD9-EB6B0B25C397}"/>
              </a:ext>
            </a:extLst>
          </p:cNvPr>
          <p:cNvSpPr txBox="1">
            <a:spLocks noGrp="1"/>
          </p:cNvSpPr>
          <p:nvPr>
            <p:ph type="ctrTitle"/>
          </p:nvPr>
        </p:nvSpPr>
        <p:spPr>
          <a:xfrm>
            <a:off x="4619686" y="432908"/>
            <a:ext cx="4389300" cy="560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US" sz="3200" dirty="0">
                <a:solidFill>
                  <a:srgbClr val="002060"/>
                </a:solidFill>
              </a:rPr>
              <a:t>THE SOLUTION</a:t>
            </a:r>
            <a:endParaRPr lang="ro-RO" sz="3200" dirty="0">
              <a:solidFill>
                <a:srgbClr val="002060"/>
              </a:solidFill>
            </a:endParaRPr>
          </a:p>
        </p:txBody>
      </p:sp>
    </p:spTree>
    <p:extLst>
      <p:ext uri="{BB962C8B-B14F-4D97-AF65-F5344CB8AC3E}">
        <p14:creationId xmlns:p14="http://schemas.microsoft.com/office/powerpoint/2010/main" val="12777556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IT Engineer CV by SlidesGo">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IT Engineer CV by SlidesGo">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658</TotalTime>
  <Words>2139</Words>
  <Application>Microsoft Office PowerPoint</Application>
  <PresentationFormat>On-screen Show (16:9)</PresentationFormat>
  <Paragraphs>305</Paragraphs>
  <Slides>38</Slides>
  <Notes>35</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38</vt:i4>
      </vt:variant>
    </vt:vector>
  </HeadingPairs>
  <TitlesOfParts>
    <vt:vector size="47" baseType="lpstr">
      <vt:lpstr>Teko</vt:lpstr>
      <vt:lpstr>Abel</vt:lpstr>
      <vt:lpstr>gg sans</vt:lpstr>
      <vt:lpstr>Arial</vt:lpstr>
      <vt:lpstr>Söhne</vt:lpstr>
      <vt:lpstr>Titillium Web SemiBold</vt:lpstr>
      <vt:lpstr>Teko Medium</vt:lpstr>
      <vt:lpstr>IT Engineer CV by SlidesGo</vt:lpstr>
      <vt:lpstr>1_IT Engineer CV by SlidesGo</vt:lpstr>
      <vt:lpstr>VRchiTURE</vt:lpstr>
      <vt:lpstr>01. </vt:lpstr>
      <vt:lpstr>01</vt:lpstr>
      <vt:lpstr>01</vt:lpstr>
      <vt:lpstr>02</vt:lpstr>
      <vt:lpstr>03</vt:lpstr>
      <vt:lpstr>01</vt:lpstr>
      <vt:lpstr>01</vt:lpstr>
      <vt:lpstr>02</vt:lpstr>
      <vt:lpstr>03</vt:lpstr>
      <vt:lpstr>What is VRchiTURE?</vt:lpstr>
      <vt:lpstr>WHAT DO WE OFFER?</vt:lpstr>
      <vt:lpstr>WHAT DO WE OFFER?</vt:lpstr>
      <vt:lpstr>WHAT DO WE OFFER?</vt:lpstr>
      <vt:lpstr>WHAT DO WE OFFER?</vt:lpstr>
      <vt:lpstr>WHAT DO WE OFFER?</vt:lpstr>
      <vt:lpstr>MARKET ANALYSIS</vt:lpstr>
      <vt:lpstr>THE COMPETITION</vt:lpstr>
      <vt:lpstr>THE COMPETITION</vt:lpstr>
      <vt:lpstr>THE COMPETITION</vt:lpstr>
      <vt:lpstr>* </vt:lpstr>
      <vt:lpstr>TARGET CUSTOMERS</vt:lpstr>
      <vt:lpstr>WHAT IS THE PLAN?</vt:lpstr>
      <vt:lpstr>Limited library of objects Limited space to create (max 500 sq ft) Limited storage space Maximum of 3 saved models </vt:lpstr>
      <vt:lpstr>$750 – Annual subscription </vt:lpstr>
      <vt:lpstr>Additional designs Exclusive materials Exclusive textures</vt:lpstr>
      <vt:lpstr>SCALABILITY</vt:lpstr>
      <vt:lpstr>1</vt:lpstr>
      <vt:lpstr>REVENUE STREAMS</vt:lpstr>
      <vt:lpstr>COST STRUCTURE</vt:lpstr>
      <vt:lpstr>01</vt:lpstr>
      <vt:lpstr>02</vt:lpstr>
      <vt:lpstr>03</vt:lpstr>
      <vt:lpstr>SUBSCRIPTION FEES</vt:lpstr>
      <vt:lpstr>$900,000 revenue  $450,000 net profit</vt:lpstr>
      <vt:lpstr>CURRENT FINANCIAL SITUATION</vt:lpstr>
      <vt:lpstr>WHAT DO WE ASK FOR?</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Revenue Streams</dc:title>
  <dc:creator>Ralu</dc:creator>
  <cp:lastModifiedBy>Bogdan Tatu</cp:lastModifiedBy>
  <cp:revision>19</cp:revision>
  <dcterms:modified xsi:type="dcterms:W3CDTF">2023-03-28T17:28:13Z</dcterms:modified>
</cp:coreProperties>
</file>